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media/image1.jpeg" ContentType="image/jpeg"/>
  <Override PartName="/ppt/theme/theme2.xml" ContentType="application/vnd.openxmlformats-officedocument.theme+xml"/>
  <Override PartName="/ppt/media/media1.mov" ContentType="video/unknown"/>
  <Override PartName="/ppt/media/media2.mov" ContentType="video/unknown"/>
  <Override PartName="/ppt/media/media3.mov" ContentType="video/unknown"/>
  <Override PartName="/ppt/media/media4.mov" ContentType="video/unknown"/>
  <Override PartName="/ppt/media/media5.mov" ContentType="video/unknown"/>
  <Override PartName="/ppt/media/media6.mov" ContentType="video/unknown"/>
  <Override PartName="/ppt/media/media7.mov" ContentType="video/unknown"/>
  <Override PartName="/ppt/media/media8.mov" ContentType="video/unknown"/>
  <Override PartName="/ppt/media/media9.mov" ContentType="video/unknown"/>
  <Override PartName="/ppt/media/media10.mov" ContentType="video/unknown"/>
  <Override PartName="/ppt/media/media11.mov" ContentType="video/unknown"/>
  <Override PartName="/ppt/media/media1.mp4" ContentType="video/unknown"/>
  <Override PartName="/ppt/media/media12.mov" ContentType="video/unknown"/>
  <Override PartName="/ppt/media/media13.mov" ContentType="video/unknown"/>
  <Override PartName="/ppt/media/media14.mov" ContentType="video/unknown"/>
  <Override PartName="/ppt/media/media15.mov" ContentType="video/unknown"/>
  <Override PartName="/ppt/media/media16.mov" ContentType="video/unknown"/>
  <Override PartName="/ppt/media/media17.mov" ContentType="video/unknown"/>
  <Override PartName="/ppt/media/media18.mov" ContentType="video/unknown"/>
  <Override PartName="/ppt/media/media19.mov" ContentType="video/unknown"/>
  <Override PartName="/ppt/media/media20.mov" ContentType="video/unknown"/>
  <Override PartName="/ppt/media/media21.mov" ContentType="video/unknown"/>
  <Override PartName="/ppt/media/media22.mov" ContentType="video/unknown"/>
  <Override PartName="/ppt/media/media23.mov" ContentType="video/unknown"/>
  <Override PartName="/ppt/media/media24.mov" ContentType="video/unknown"/>
  <Override PartName="/ppt/media/media25.mov" ContentType="video/unknown"/>
  <Override PartName="/ppt/media/media26.mov" ContentType="video/unknown"/>
  <Override PartName="/ppt/media/media27.mov" ContentType="video/unknown"/>
  <Override PartName="/ppt/media/media28.mov" ContentType="video/unknown"/>
  <Override PartName="/ppt/media/media29.mov" ContentType="video/unknown"/>
  <Override PartName="/ppt/media/media30.mov" ContentType="video/unknown"/>
  <Override PartName="/ppt/media/media31.mov" ContentType="video/unknown"/>
  <Override PartName="/ppt/media/media32.mov" ContentType="video/unknown"/>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76" name="Shape 276"/>
          <p:cNvSpPr/>
          <p:nvPr>
            <p:ph type="sldImg"/>
          </p:nvPr>
        </p:nvSpPr>
        <p:spPr>
          <a:xfrm>
            <a:off x="1143000" y="685800"/>
            <a:ext cx="4572000" cy="3429000"/>
          </a:xfrm>
          <a:prstGeom prst="rect">
            <a:avLst/>
          </a:prstGeom>
        </p:spPr>
        <p:txBody>
          <a:bodyPr/>
          <a:lstStyle/>
          <a:p>
            <a:pPr/>
          </a:p>
        </p:txBody>
      </p:sp>
      <p:sp>
        <p:nvSpPr>
          <p:cNvPr id="277" name="Shape 27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solidFill>
                  <a:srgbClr val="000000"/>
                </a:solidFill>
              </a:defRPr>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Slide">
    <p:spTree>
      <p:nvGrpSpPr>
        <p:cNvPr id="1" name=""/>
        <p:cNvGrpSpPr/>
        <p:nvPr/>
      </p:nvGrpSpPr>
      <p:grpSpPr>
        <a:xfrm>
          <a:off x="0" y="0"/>
          <a:ext cx="0" cy="0"/>
          <a:chOff x="0" y="0"/>
          <a:chExt cx="0" cy="0"/>
        </a:xfrm>
      </p:grpSpPr>
      <p:sp>
        <p:nvSpPr>
          <p:cNvPr id="169" name="Title Text"/>
          <p:cNvSpPr txBox="1"/>
          <p:nvPr>
            <p:ph type="title"/>
          </p:nvPr>
        </p:nvSpPr>
        <p:spPr>
          <a:xfrm>
            <a:off x="3048000" y="2244725"/>
            <a:ext cx="18288000" cy="4775201"/>
          </a:xfrm>
          <a:prstGeom prst="rect">
            <a:avLst/>
          </a:prstGeom>
        </p:spPr>
        <p:txBody>
          <a:bodyPr lIns="91439" tIns="91439" rIns="91439" bIns="91439" anchor="b"/>
          <a:lstStyle>
            <a:lvl1pPr algn="ctr" defTabSz="1828800">
              <a:lnSpc>
                <a:spcPct val="90000"/>
              </a:lnSpc>
              <a:defRPr b="0" spc="0" sz="12000">
                <a:solidFill>
                  <a:srgbClr val="000000"/>
                </a:solidFill>
                <a:latin typeface="Calibri Light"/>
                <a:ea typeface="Calibri Light"/>
                <a:cs typeface="Calibri Light"/>
                <a:sym typeface="Calibri Light"/>
              </a:defRPr>
            </a:lvl1pPr>
          </a:lstStyle>
          <a:p>
            <a:pPr/>
            <a:r>
              <a:t>Title Text</a:t>
            </a:r>
          </a:p>
        </p:txBody>
      </p:sp>
      <p:sp>
        <p:nvSpPr>
          <p:cNvPr id="170" name="Body Level One…"/>
          <p:cNvSpPr txBox="1"/>
          <p:nvPr>
            <p:ph type="body" sz="quarter" idx="1"/>
          </p:nvPr>
        </p:nvSpPr>
        <p:spPr>
          <a:xfrm>
            <a:off x="3048000" y="7204075"/>
            <a:ext cx="18288000" cy="3311525"/>
          </a:xfrm>
          <a:prstGeom prst="rect">
            <a:avLst/>
          </a:prstGeom>
        </p:spPr>
        <p:txBody>
          <a:bodyPr lIns="91439" tIns="91439" rIns="91439" bIns="91439"/>
          <a:lstStyle>
            <a:lvl1pPr marL="0" indent="0" algn="ctr" defTabSz="1828800">
              <a:spcBef>
                <a:spcPts val="2000"/>
              </a:spcBef>
              <a:buSzTx/>
              <a:buNone/>
              <a:defRPr>
                <a:latin typeface="Calibri"/>
                <a:ea typeface="Calibri"/>
                <a:cs typeface="Calibri"/>
                <a:sym typeface="Calibri"/>
              </a:defRPr>
            </a:lvl1pPr>
            <a:lvl2pPr marL="0" indent="457200" algn="ctr" defTabSz="1828800">
              <a:spcBef>
                <a:spcPts val="2000"/>
              </a:spcBef>
              <a:buSzTx/>
              <a:buNone/>
              <a:defRPr>
                <a:latin typeface="Calibri"/>
                <a:ea typeface="Calibri"/>
                <a:cs typeface="Calibri"/>
                <a:sym typeface="Calibri"/>
              </a:defRPr>
            </a:lvl2pPr>
            <a:lvl3pPr marL="0" indent="914400" algn="ctr" defTabSz="1828800">
              <a:spcBef>
                <a:spcPts val="2000"/>
              </a:spcBef>
              <a:buSzTx/>
              <a:buNone/>
              <a:defRPr>
                <a:latin typeface="Calibri"/>
                <a:ea typeface="Calibri"/>
                <a:cs typeface="Calibri"/>
                <a:sym typeface="Calibri"/>
              </a:defRPr>
            </a:lvl3pPr>
            <a:lvl4pPr marL="0" indent="1371600" algn="ctr" defTabSz="1828800">
              <a:spcBef>
                <a:spcPts val="2000"/>
              </a:spcBef>
              <a:buSzTx/>
              <a:buNone/>
              <a:defRPr>
                <a:latin typeface="Calibri"/>
                <a:ea typeface="Calibri"/>
                <a:cs typeface="Calibri"/>
                <a:sym typeface="Calibri"/>
              </a:defRPr>
            </a:lvl4pPr>
            <a:lvl5pPr marL="0" indent="1828800" algn="ctr" defTabSz="1828800">
              <a:spcBef>
                <a:spcPts val="2000"/>
              </a:spcBef>
              <a:buSzTx/>
              <a:buNone/>
              <a:defRPr>
                <a:latin typeface="Calibri"/>
                <a:ea typeface="Calibri"/>
                <a:cs typeface="Calibri"/>
                <a:sym typeface="Calibri"/>
              </a:defRPr>
            </a:lvl5pPr>
          </a:lstStyle>
          <a:p>
            <a:pPr/>
            <a:r>
              <a:t>Body Level One</a:t>
            </a:r>
          </a:p>
          <a:p>
            <a:pPr lvl="1"/>
            <a:r>
              <a:t>Body Level Two</a:t>
            </a:r>
          </a:p>
          <a:p>
            <a:pPr lvl="2"/>
            <a:r>
              <a:t>Body Level Three</a:t>
            </a:r>
          </a:p>
          <a:p>
            <a:pPr lvl="3"/>
            <a:r>
              <a:t>Body Level Four</a:t>
            </a:r>
          </a:p>
          <a:p>
            <a:pPr lvl="4"/>
            <a:r>
              <a:t>Body Level Five</a:t>
            </a:r>
          </a:p>
        </p:txBody>
      </p:sp>
      <p:sp>
        <p:nvSpPr>
          <p:cNvPr id="171" name="Slide Number"/>
          <p:cNvSpPr txBox="1"/>
          <p:nvPr>
            <p:ph type="sldNum" sz="quarter" idx="2"/>
          </p:nvPr>
        </p:nvSpPr>
        <p:spPr>
          <a:xfrm>
            <a:off x="22203052" y="12835870"/>
            <a:ext cx="504548" cy="483910"/>
          </a:xfrm>
          <a:prstGeom prst="rect">
            <a:avLst/>
          </a:prstGeom>
        </p:spPr>
        <p:txBody>
          <a:bodyPr lIns="91439" tIns="91439" rIns="91439" bIns="91439" anchor="ctr"/>
          <a:lstStyle>
            <a:lvl1pPr algn="r" defTabSz="1828800">
              <a:defRPr sz="2400">
                <a:solidFill>
                  <a:srgbClr val="888888"/>
                </a:solidFill>
                <a:latin typeface="Calibri"/>
                <a:ea typeface="Calibri"/>
                <a:cs typeface="Calibri"/>
                <a:sym typeface="Calibri"/>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1_Office Theme">
    <p:spTree>
      <p:nvGrpSpPr>
        <p:cNvPr id="1" name=""/>
        <p:cNvGrpSpPr/>
        <p:nvPr/>
      </p:nvGrpSpPr>
      <p:grpSpPr>
        <a:xfrm>
          <a:off x="0" y="0"/>
          <a:ext cx="0" cy="0"/>
          <a:chOff x="0" y="0"/>
          <a:chExt cx="0" cy="0"/>
        </a:xfrm>
      </p:grpSpPr>
      <p:sp>
        <p:nvSpPr>
          <p:cNvPr id="178" name="Title Text"/>
          <p:cNvSpPr txBox="1"/>
          <p:nvPr>
            <p:ph type="title"/>
          </p:nvPr>
        </p:nvSpPr>
        <p:spPr>
          <a:xfrm>
            <a:off x="3962400" y="184149"/>
            <a:ext cx="16459200" cy="3016251"/>
          </a:xfrm>
          <a:prstGeom prst="rect">
            <a:avLst/>
          </a:prstGeom>
        </p:spPr>
        <p:txBody>
          <a:bodyPr lIns="101600" tIns="101600" rIns="101600" bIns="101600" anchor="ctr">
            <a:noAutofit/>
          </a:bodyPr>
          <a:lstStyle>
            <a:lvl1pPr marL="81279" marR="81279" algn="ctr" defTabSz="914400">
              <a:lnSpc>
                <a:spcPct val="100000"/>
              </a:lnSpc>
              <a:defRPr b="0" spc="0" sz="8800">
                <a:solidFill>
                  <a:srgbClr val="000000"/>
                </a:solidFill>
                <a:uFill>
                  <a:solidFill>
                    <a:srgbClr val="000000"/>
                  </a:solidFill>
                </a:uFill>
                <a:latin typeface="Calibri"/>
                <a:ea typeface="Calibri"/>
                <a:cs typeface="Calibri"/>
                <a:sym typeface="Calibri"/>
              </a:defRPr>
            </a:lvl1pPr>
          </a:lstStyle>
          <a:p>
            <a:pPr/>
            <a:r>
              <a:t>Title Text</a:t>
            </a:r>
          </a:p>
        </p:txBody>
      </p:sp>
      <p:sp>
        <p:nvSpPr>
          <p:cNvPr id="179" name="Body Level One…"/>
          <p:cNvSpPr txBox="1"/>
          <p:nvPr>
            <p:ph type="body" idx="1"/>
          </p:nvPr>
        </p:nvSpPr>
        <p:spPr>
          <a:xfrm>
            <a:off x="3962400" y="3200400"/>
            <a:ext cx="16459200" cy="10515600"/>
          </a:xfrm>
          <a:prstGeom prst="rect">
            <a:avLst/>
          </a:prstGeom>
        </p:spPr>
        <p:txBody>
          <a:bodyPr lIns="101600" tIns="101600" rIns="101600" bIns="101600">
            <a:noAutofit/>
          </a:bodyPr>
          <a:lstStyle>
            <a:lvl1pPr marL="726440" marR="81279" indent="-685800" defTabSz="914400">
              <a:lnSpc>
                <a:spcPct val="100000"/>
              </a:lnSpc>
              <a:spcBef>
                <a:spcPts val="1500"/>
              </a:spcBef>
              <a:buClr>
                <a:srgbClr val="000000"/>
              </a:buClr>
              <a:buSzPct val="100000"/>
              <a:buFont typeface="Arial"/>
              <a:defRPr sz="6400">
                <a:uFill>
                  <a:solidFill>
                    <a:srgbClr val="000000"/>
                  </a:solidFill>
                </a:uFill>
                <a:latin typeface="Calibri"/>
                <a:ea typeface="Calibri"/>
                <a:cs typeface="Calibri"/>
                <a:sym typeface="Calibri"/>
              </a:defRPr>
            </a:lvl1pPr>
            <a:lvl2pPr marL="1069339" marR="81279" indent="-571499" defTabSz="914400">
              <a:lnSpc>
                <a:spcPct val="100000"/>
              </a:lnSpc>
              <a:spcBef>
                <a:spcPts val="1400"/>
              </a:spcBef>
              <a:buClr>
                <a:srgbClr val="000000"/>
              </a:buClr>
              <a:buSzPct val="100000"/>
              <a:buFont typeface="Arial"/>
              <a:buChar char="–"/>
              <a:defRPr sz="5600">
                <a:uFill>
                  <a:solidFill>
                    <a:srgbClr val="000000"/>
                  </a:solidFill>
                </a:uFill>
                <a:latin typeface="Calibri"/>
                <a:ea typeface="Calibri"/>
                <a:cs typeface="Calibri"/>
                <a:sym typeface="Calibri"/>
              </a:defRPr>
            </a:lvl2pPr>
            <a:lvl3pPr marL="1412239" marR="81279" indent="-457200" defTabSz="914400">
              <a:lnSpc>
                <a:spcPct val="100000"/>
              </a:lnSpc>
              <a:spcBef>
                <a:spcPts val="1100"/>
              </a:spcBef>
              <a:buClr>
                <a:srgbClr val="000000"/>
              </a:buClr>
              <a:buSzPct val="100000"/>
              <a:buFont typeface="Arial"/>
              <a:defRPr>
                <a:uFill>
                  <a:solidFill>
                    <a:srgbClr val="000000"/>
                  </a:solidFill>
                </a:uFill>
                <a:latin typeface="Calibri"/>
                <a:ea typeface="Calibri"/>
                <a:cs typeface="Calibri"/>
                <a:sym typeface="Calibri"/>
              </a:defRPr>
            </a:lvl3pPr>
            <a:lvl4pPr marL="1869439" marR="81279" indent="-457200" defTabSz="914400">
              <a:lnSpc>
                <a:spcPct val="100000"/>
              </a:lnSpc>
              <a:spcBef>
                <a:spcPts val="900"/>
              </a:spcBef>
              <a:buClr>
                <a:srgbClr val="000000"/>
              </a:buClr>
              <a:buSzPct val="100000"/>
              <a:buFont typeface="Arial"/>
              <a:buChar char="–"/>
              <a:defRPr sz="4000">
                <a:uFill>
                  <a:solidFill>
                    <a:srgbClr val="000000"/>
                  </a:solidFill>
                </a:uFill>
                <a:latin typeface="Calibri"/>
                <a:ea typeface="Calibri"/>
                <a:cs typeface="Calibri"/>
                <a:sym typeface="Calibri"/>
              </a:defRPr>
            </a:lvl4pPr>
            <a:lvl5pPr marL="2326639" marR="81279" indent="-457200" defTabSz="914400">
              <a:lnSpc>
                <a:spcPct val="100000"/>
              </a:lnSpc>
              <a:spcBef>
                <a:spcPts val="900"/>
              </a:spcBef>
              <a:buClr>
                <a:srgbClr val="000000"/>
              </a:buClr>
              <a:buSzPct val="100000"/>
              <a:buFont typeface="Arial"/>
              <a:buChar char="»"/>
              <a:defRPr sz="4000">
                <a:uFill>
                  <a:solidFill>
                    <a:srgbClr val="000000"/>
                  </a:solidFill>
                </a:uFill>
                <a:latin typeface="Calibri"/>
                <a:ea typeface="Calibri"/>
                <a:cs typeface="Calibri"/>
                <a:sym typeface="Calibri"/>
              </a:defRPr>
            </a:lvl5pPr>
          </a:lstStyle>
          <a:p>
            <a:pPr/>
            <a:r>
              <a:t>Body Level One</a:t>
            </a:r>
          </a:p>
          <a:p>
            <a:pPr lvl="1"/>
            <a:r>
              <a:t>Body Level Two</a:t>
            </a:r>
          </a:p>
          <a:p>
            <a:pPr lvl="2"/>
            <a:r>
              <a:t>Body Level Three</a:t>
            </a:r>
          </a:p>
          <a:p>
            <a:pPr lvl="3"/>
            <a:r>
              <a:t>Body Level Four</a:t>
            </a:r>
          </a:p>
          <a:p>
            <a:pPr lvl="4"/>
            <a:r>
              <a:t>Body Level Five</a:t>
            </a:r>
          </a:p>
        </p:txBody>
      </p:sp>
      <p:sp>
        <p:nvSpPr>
          <p:cNvPr id="180" name="Slide Number"/>
          <p:cNvSpPr txBox="1"/>
          <p:nvPr>
            <p:ph type="sldNum" sz="quarter" idx="2"/>
          </p:nvPr>
        </p:nvSpPr>
        <p:spPr>
          <a:xfrm>
            <a:off x="17796966" y="12701885"/>
            <a:ext cx="524868" cy="504230"/>
          </a:xfrm>
          <a:prstGeom prst="rect">
            <a:avLst/>
          </a:prstGeom>
        </p:spPr>
        <p:txBody>
          <a:bodyPr lIns="101600" tIns="101600" rIns="101600" bIns="101600" anchor="ctr"/>
          <a:lstStyle>
            <a:lvl1pPr defTabSz="1168400">
              <a:defRPr sz="2400">
                <a:solidFill>
                  <a:srgbClr val="9B9B9B"/>
                </a:solidFill>
                <a:uFill>
                  <a:solidFill>
                    <a:srgbClr val="9B9B9B"/>
                  </a:solidFill>
                </a:uFill>
                <a:latin typeface="Calibri"/>
                <a:ea typeface="Calibri"/>
                <a:cs typeface="Calibri"/>
                <a:sym typeface="Calibri"/>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solidFill>
                  <a:srgbClr val="000000"/>
                </a:solidFill>
              </a:defRPr>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Subtitle copy">
    <p:spTree>
      <p:nvGrpSpPr>
        <p:cNvPr id="1" name=""/>
        <p:cNvGrpSpPr/>
        <p:nvPr/>
      </p:nvGrpSpPr>
      <p:grpSpPr>
        <a:xfrm>
          <a:off x="0" y="0"/>
          <a:ext cx="0" cy="0"/>
          <a:chOff x="0" y="0"/>
          <a:chExt cx="0" cy="0"/>
        </a:xfrm>
      </p:grpSpPr>
      <p:sp>
        <p:nvSpPr>
          <p:cNvPr id="187" name="Title Text"/>
          <p:cNvSpPr txBox="1"/>
          <p:nvPr>
            <p:ph type="title"/>
          </p:nvPr>
        </p:nvSpPr>
        <p:spPr>
          <a:xfrm>
            <a:off x="4826000" y="2311400"/>
            <a:ext cx="14706600" cy="4648200"/>
          </a:xfrm>
          <a:prstGeom prst="rect">
            <a:avLst/>
          </a:prstGeom>
        </p:spPr>
        <p:txBody>
          <a:bodyPr lIns="101600" tIns="101600" rIns="101600" bIns="101600" anchor="b">
            <a:noAutofit/>
          </a:bodyPr>
          <a:lstStyle>
            <a:lvl1pPr algn="ctr" defTabSz="812800">
              <a:lnSpc>
                <a:spcPct val="100000"/>
              </a:lnSpc>
              <a:defRPr b="0" spc="0" sz="11600">
                <a:solidFill>
                  <a:srgbClr val="000000"/>
                </a:solidFill>
                <a:latin typeface="Gill Sans"/>
                <a:ea typeface="Gill Sans"/>
                <a:cs typeface="Gill Sans"/>
                <a:sym typeface="Gill Sans"/>
              </a:defRPr>
            </a:lvl1pPr>
          </a:lstStyle>
          <a:p>
            <a:pPr/>
            <a:r>
              <a:t>Title Text</a:t>
            </a:r>
          </a:p>
        </p:txBody>
      </p:sp>
      <p:sp>
        <p:nvSpPr>
          <p:cNvPr id="188" name="Body Level One…"/>
          <p:cNvSpPr txBox="1"/>
          <p:nvPr>
            <p:ph type="body" sz="quarter" idx="1"/>
          </p:nvPr>
        </p:nvSpPr>
        <p:spPr>
          <a:xfrm>
            <a:off x="4826000" y="7061200"/>
            <a:ext cx="14706600" cy="1600200"/>
          </a:xfrm>
          <a:prstGeom prst="rect">
            <a:avLst/>
          </a:prstGeom>
        </p:spPr>
        <p:txBody>
          <a:bodyPr lIns="101600" tIns="101600" rIns="101600" bIns="101600">
            <a:noAutofit/>
          </a:bodyPr>
          <a:lstStyle>
            <a:lvl1pPr marL="0" indent="0" algn="ctr" defTabSz="812800">
              <a:lnSpc>
                <a:spcPct val="100000"/>
              </a:lnSpc>
              <a:spcBef>
                <a:spcPts val="0"/>
              </a:spcBef>
              <a:buSzTx/>
              <a:buNone/>
              <a:defRPr>
                <a:latin typeface="Gill Sans"/>
                <a:ea typeface="Gill Sans"/>
                <a:cs typeface="Gill Sans"/>
                <a:sym typeface="Gill Sans"/>
              </a:defRPr>
            </a:lvl1pPr>
            <a:lvl2pPr marL="0" indent="0" algn="ctr" defTabSz="812800">
              <a:lnSpc>
                <a:spcPct val="100000"/>
              </a:lnSpc>
              <a:spcBef>
                <a:spcPts val="0"/>
              </a:spcBef>
              <a:buSzTx/>
              <a:buNone/>
              <a:defRPr>
                <a:latin typeface="Gill Sans"/>
                <a:ea typeface="Gill Sans"/>
                <a:cs typeface="Gill Sans"/>
                <a:sym typeface="Gill Sans"/>
              </a:defRPr>
            </a:lvl2pPr>
            <a:lvl3pPr marL="0" indent="0" algn="ctr" defTabSz="812800">
              <a:lnSpc>
                <a:spcPct val="100000"/>
              </a:lnSpc>
              <a:spcBef>
                <a:spcPts val="0"/>
              </a:spcBef>
              <a:buSzTx/>
              <a:buNone/>
              <a:defRPr>
                <a:latin typeface="Gill Sans"/>
                <a:ea typeface="Gill Sans"/>
                <a:cs typeface="Gill Sans"/>
                <a:sym typeface="Gill Sans"/>
              </a:defRPr>
            </a:lvl3pPr>
            <a:lvl4pPr marL="0" indent="0" algn="ctr" defTabSz="812800">
              <a:lnSpc>
                <a:spcPct val="100000"/>
              </a:lnSpc>
              <a:spcBef>
                <a:spcPts val="0"/>
              </a:spcBef>
              <a:buSzTx/>
              <a:buNone/>
              <a:defRPr>
                <a:latin typeface="Gill Sans"/>
                <a:ea typeface="Gill Sans"/>
                <a:cs typeface="Gill Sans"/>
                <a:sym typeface="Gill Sans"/>
              </a:defRPr>
            </a:lvl4pPr>
            <a:lvl5pPr marL="0" indent="0" algn="ctr" defTabSz="812800">
              <a:lnSpc>
                <a:spcPct val="100000"/>
              </a:lnSpc>
              <a:spcBef>
                <a:spcPts val="0"/>
              </a:spcBef>
              <a:buSzTx/>
              <a:buNone/>
              <a:defRPr>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189" name="Slide Number"/>
          <p:cNvSpPr txBox="1"/>
          <p:nvPr>
            <p:ph type="sldNum" sz="quarter" idx="2"/>
          </p:nvPr>
        </p:nvSpPr>
        <p:spPr>
          <a:xfrm>
            <a:off x="11918950" y="12979400"/>
            <a:ext cx="520701" cy="558800"/>
          </a:xfrm>
          <a:prstGeom prst="rect">
            <a:avLst/>
          </a:prstGeom>
        </p:spPr>
        <p:txBody>
          <a:bodyPr lIns="101600" tIns="101600" rIns="101600" bIns="101600"/>
          <a:lstStyle>
            <a:lvl1pPr defTabSz="812800">
              <a:defRPr sz="2400">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96" name="Title Text"/>
          <p:cNvSpPr txBox="1"/>
          <p:nvPr>
            <p:ph type="title"/>
          </p:nvPr>
        </p:nvSpPr>
        <p:spPr>
          <a:xfrm>
            <a:off x="4833937" y="2303859"/>
            <a:ext cx="14716126" cy="4643438"/>
          </a:xfrm>
          <a:prstGeom prst="rect">
            <a:avLst/>
          </a:prstGeom>
        </p:spPr>
        <p:txBody>
          <a:bodyPr lIns="71437" tIns="71437" rIns="71437" bIns="71437" anchor="b"/>
          <a:lstStyle>
            <a:lvl1pPr algn="ctr" defTabSz="821531">
              <a:lnSpc>
                <a:spcPct val="100000"/>
              </a:lnSpc>
              <a:defRPr b="0" spc="0" sz="11200">
                <a:solidFill>
                  <a:srgbClr val="FFFFFF"/>
                </a:solidFill>
                <a:latin typeface="Helvetica Light"/>
                <a:ea typeface="Helvetica Light"/>
                <a:cs typeface="Helvetica Light"/>
                <a:sym typeface="Helvetica Light"/>
              </a:defRPr>
            </a:lvl1pPr>
          </a:lstStyle>
          <a:p>
            <a:pPr/>
            <a:r>
              <a:t>Title Text</a:t>
            </a:r>
          </a:p>
        </p:txBody>
      </p:sp>
      <p:sp>
        <p:nvSpPr>
          <p:cNvPr id="197" name="Body Level One…"/>
          <p:cNvSpPr txBox="1"/>
          <p:nvPr>
            <p:ph type="body" sz="quarter" idx="1"/>
          </p:nvPr>
        </p:nvSpPr>
        <p:spPr>
          <a:xfrm>
            <a:off x="4833937" y="7072312"/>
            <a:ext cx="14716126" cy="1589485"/>
          </a:xfrm>
          <a:prstGeom prst="rect">
            <a:avLst/>
          </a:prstGeom>
        </p:spPr>
        <p:txBody>
          <a:bodyPr lIns="71437" tIns="71437" rIns="71437" bIns="71437"/>
          <a:lstStyle>
            <a:lvl1pPr marL="0" indent="0" algn="ctr" defTabSz="821531">
              <a:lnSpc>
                <a:spcPct val="100000"/>
              </a:lnSpc>
              <a:spcBef>
                <a:spcPts val="0"/>
              </a:spcBef>
              <a:buSzTx/>
              <a:buNone/>
              <a:defRPr sz="4400">
                <a:solidFill>
                  <a:srgbClr val="FFFFFF"/>
                </a:solidFill>
                <a:latin typeface="Helvetica Light"/>
                <a:ea typeface="Helvetica Light"/>
                <a:cs typeface="Helvetica Light"/>
                <a:sym typeface="Helvetica Light"/>
              </a:defRPr>
            </a:lvl1pPr>
            <a:lvl2pPr marL="0" indent="0" algn="ctr" defTabSz="821531">
              <a:lnSpc>
                <a:spcPct val="100000"/>
              </a:lnSpc>
              <a:spcBef>
                <a:spcPts val="0"/>
              </a:spcBef>
              <a:buSzTx/>
              <a:buNone/>
              <a:defRPr sz="4400">
                <a:solidFill>
                  <a:srgbClr val="FFFFFF"/>
                </a:solidFill>
                <a:latin typeface="Helvetica Light"/>
                <a:ea typeface="Helvetica Light"/>
                <a:cs typeface="Helvetica Light"/>
                <a:sym typeface="Helvetica Light"/>
              </a:defRPr>
            </a:lvl2pPr>
            <a:lvl3pPr marL="0" indent="0" algn="ctr" defTabSz="821531">
              <a:lnSpc>
                <a:spcPct val="100000"/>
              </a:lnSpc>
              <a:spcBef>
                <a:spcPts val="0"/>
              </a:spcBef>
              <a:buSzTx/>
              <a:buNone/>
              <a:defRPr sz="4400">
                <a:solidFill>
                  <a:srgbClr val="FFFFFF"/>
                </a:solidFill>
                <a:latin typeface="Helvetica Light"/>
                <a:ea typeface="Helvetica Light"/>
                <a:cs typeface="Helvetica Light"/>
                <a:sym typeface="Helvetica Light"/>
              </a:defRPr>
            </a:lvl3pPr>
            <a:lvl4pPr marL="0" indent="0" algn="ctr" defTabSz="821531">
              <a:lnSpc>
                <a:spcPct val="100000"/>
              </a:lnSpc>
              <a:spcBef>
                <a:spcPts val="0"/>
              </a:spcBef>
              <a:buSzTx/>
              <a:buNone/>
              <a:defRPr sz="4400">
                <a:solidFill>
                  <a:srgbClr val="FFFFFF"/>
                </a:solidFill>
                <a:latin typeface="Helvetica Light"/>
                <a:ea typeface="Helvetica Light"/>
                <a:cs typeface="Helvetica Light"/>
                <a:sym typeface="Helvetica Light"/>
              </a:defRPr>
            </a:lvl4pPr>
            <a:lvl5pPr marL="0" indent="0" algn="ctr" defTabSz="821531">
              <a:lnSpc>
                <a:spcPct val="100000"/>
              </a:lnSpc>
              <a:spcBef>
                <a:spcPts val="0"/>
              </a:spcBef>
              <a:buSzTx/>
              <a:buNone/>
              <a:defRPr sz="4400">
                <a:solidFill>
                  <a:srgbClr val="FFFFFF"/>
                </a:solidFill>
                <a:latin typeface="Helvetica Light"/>
                <a:ea typeface="Helvetica Light"/>
                <a:cs typeface="Helvetica Light"/>
                <a:sym typeface="Helvetica Light"/>
              </a:defRPr>
            </a:lvl5pPr>
          </a:lstStyle>
          <a:p>
            <a:pPr/>
            <a:r>
              <a:t>Body Level One</a:t>
            </a:r>
          </a:p>
          <a:p>
            <a:pPr lvl="1"/>
            <a:r>
              <a:t>Body Level Two</a:t>
            </a:r>
          </a:p>
          <a:p>
            <a:pPr lvl="2"/>
            <a:r>
              <a:t>Body Level Three</a:t>
            </a:r>
          </a:p>
          <a:p>
            <a:pPr lvl="3"/>
            <a:r>
              <a:t>Body Level Four</a:t>
            </a:r>
          </a:p>
          <a:p>
            <a:pPr lvl="4"/>
            <a:r>
              <a:t>Body Level Five</a:t>
            </a:r>
          </a:p>
        </p:txBody>
      </p:sp>
      <p:sp>
        <p:nvSpPr>
          <p:cNvPr id="198" name="Slide Number"/>
          <p:cNvSpPr txBox="1"/>
          <p:nvPr>
            <p:ph type="sldNum" sz="quarter" idx="2"/>
          </p:nvPr>
        </p:nvSpPr>
        <p:spPr>
          <a:xfrm>
            <a:off x="11935814" y="13001625"/>
            <a:ext cx="494513" cy="511175"/>
          </a:xfrm>
          <a:prstGeom prst="rect">
            <a:avLst/>
          </a:prstGeom>
        </p:spPr>
        <p:txBody>
          <a:bodyPr lIns="71437" tIns="71437" rIns="71437" bIns="71437" anchor="t"/>
          <a:lstStyle>
            <a:lvl1pPr defTabSz="821531">
              <a:defRPr sz="2400">
                <a:solidFill>
                  <a:srgbClr val="FFFFFF"/>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05" name="Title Text"/>
          <p:cNvSpPr txBox="1"/>
          <p:nvPr>
            <p:ph type="title"/>
          </p:nvPr>
        </p:nvSpPr>
        <p:spPr>
          <a:xfrm>
            <a:off x="4387453" y="571500"/>
            <a:ext cx="15609094" cy="2982516"/>
          </a:xfrm>
          <a:prstGeom prst="rect">
            <a:avLst/>
          </a:prstGeom>
        </p:spPr>
        <p:txBody>
          <a:bodyPr lIns="71437" tIns="71437" rIns="71437" bIns="71437" anchor="ctr"/>
          <a:lstStyle>
            <a:lvl1pPr algn="ctr" defTabSz="821531">
              <a:lnSpc>
                <a:spcPct val="100000"/>
              </a:lnSpc>
              <a:defRPr b="0" spc="0" sz="11200">
                <a:solidFill>
                  <a:srgbClr val="FFFFFF"/>
                </a:solidFill>
                <a:latin typeface="Helvetica Light"/>
                <a:ea typeface="Helvetica Light"/>
                <a:cs typeface="Helvetica Light"/>
                <a:sym typeface="Helvetica Light"/>
              </a:defRPr>
            </a:lvl1pPr>
          </a:lstStyle>
          <a:p>
            <a:pPr/>
            <a:r>
              <a:t>Title Text</a:t>
            </a:r>
          </a:p>
        </p:txBody>
      </p:sp>
      <p:sp>
        <p:nvSpPr>
          <p:cNvPr id="206" name="Body Level One…"/>
          <p:cNvSpPr txBox="1"/>
          <p:nvPr>
            <p:ph type="body" idx="1"/>
          </p:nvPr>
        </p:nvSpPr>
        <p:spPr>
          <a:xfrm>
            <a:off x="4387453" y="3643312"/>
            <a:ext cx="15609094" cy="8840392"/>
          </a:xfrm>
          <a:prstGeom prst="rect">
            <a:avLst/>
          </a:prstGeom>
        </p:spPr>
        <p:txBody>
          <a:bodyPr lIns="71437" tIns="71437" rIns="71437" bIns="71437" anchor="ctr"/>
          <a:lstStyle>
            <a:lvl1pPr marL="625642" indent="-625642" defTabSz="821531">
              <a:lnSpc>
                <a:spcPct val="100000"/>
              </a:lnSpc>
              <a:spcBef>
                <a:spcPts val="5900"/>
              </a:spcBef>
              <a:buSzPct val="75000"/>
              <a:defRPr sz="5200">
                <a:solidFill>
                  <a:srgbClr val="FFFFFF"/>
                </a:solidFill>
                <a:latin typeface="Helvetica Light"/>
                <a:ea typeface="Helvetica Light"/>
                <a:cs typeface="Helvetica Light"/>
                <a:sym typeface="Helvetica Light"/>
              </a:defRPr>
            </a:lvl1pPr>
            <a:lvl2pPr marL="1082842" indent="-625642" defTabSz="821531">
              <a:lnSpc>
                <a:spcPct val="100000"/>
              </a:lnSpc>
              <a:spcBef>
                <a:spcPts val="5900"/>
              </a:spcBef>
              <a:buSzPct val="75000"/>
              <a:defRPr sz="5200">
                <a:solidFill>
                  <a:srgbClr val="FFFFFF"/>
                </a:solidFill>
                <a:latin typeface="Helvetica Light"/>
                <a:ea typeface="Helvetica Light"/>
                <a:cs typeface="Helvetica Light"/>
                <a:sym typeface="Helvetica Light"/>
              </a:defRPr>
            </a:lvl2pPr>
            <a:lvl3pPr marL="1540042" indent="-625642" defTabSz="821531">
              <a:lnSpc>
                <a:spcPct val="100000"/>
              </a:lnSpc>
              <a:spcBef>
                <a:spcPts val="5900"/>
              </a:spcBef>
              <a:buSzPct val="75000"/>
              <a:defRPr sz="5200">
                <a:solidFill>
                  <a:srgbClr val="FFFFFF"/>
                </a:solidFill>
                <a:latin typeface="Helvetica Light"/>
                <a:ea typeface="Helvetica Light"/>
                <a:cs typeface="Helvetica Light"/>
                <a:sym typeface="Helvetica Light"/>
              </a:defRPr>
            </a:lvl3pPr>
            <a:lvl4pPr marL="1997242" indent="-625642" defTabSz="821531">
              <a:lnSpc>
                <a:spcPct val="100000"/>
              </a:lnSpc>
              <a:spcBef>
                <a:spcPts val="5900"/>
              </a:spcBef>
              <a:buSzPct val="75000"/>
              <a:defRPr sz="5200">
                <a:solidFill>
                  <a:srgbClr val="FFFFFF"/>
                </a:solidFill>
                <a:latin typeface="Helvetica Light"/>
                <a:ea typeface="Helvetica Light"/>
                <a:cs typeface="Helvetica Light"/>
                <a:sym typeface="Helvetica Light"/>
              </a:defRPr>
            </a:lvl4pPr>
            <a:lvl5pPr marL="2454442" indent="-625642" defTabSz="821531">
              <a:lnSpc>
                <a:spcPct val="100000"/>
              </a:lnSpc>
              <a:spcBef>
                <a:spcPts val="5900"/>
              </a:spcBef>
              <a:buSzPct val="75000"/>
              <a:defRPr sz="5200">
                <a:solidFill>
                  <a:srgbClr val="FFFFFF"/>
                </a:solidFill>
                <a:latin typeface="Helvetica Light"/>
                <a:ea typeface="Helvetica Light"/>
                <a:cs typeface="Helvetica Light"/>
                <a:sym typeface="Helvetica Light"/>
              </a:defRPr>
            </a:lvl5pPr>
          </a:lstStyle>
          <a:p>
            <a:pPr/>
            <a:r>
              <a:t>Body Level One</a:t>
            </a:r>
          </a:p>
          <a:p>
            <a:pPr lvl="1"/>
            <a:r>
              <a:t>Body Level Two</a:t>
            </a:r>
          </a:p>
          <a:p>
            <a:pPr lvl="2"/>
            <a:r>
              <a:t>Body Level Three</a:t>
            </a:r>
          </a:p>
          <a:p>
            <a:pPr lvl="3"/>
            <a:r>
              <a:t>Body Level Four</a:t>
            </a:r>
          </a:p>
          <a:p>
            <a:pPr lvl="4"/>
            <a:r>
              <a:t>Body Level Five</a:t>
            </a:r>
          </a:p>
        </p:txBody>
      </p:sp>
      <p:sp>
        <p:nvSpPr>
          <p:cNvPr id="207" name="Slide Number"/>
          <p:cNvSpPr txBox="1"/>
          <p:nvPr>
            <p:ph type="sldNum" sz="quarter" idx="2"/>
          </p:nvPr>
        </p:nvSpPr>
        <p:spPr>
          <a:xfrm>
            <a:off x="11935814" y="13001625"/>
            <a:ext cx="494513" cy="511175"/>
          </a:xfrm>
          <a:prstGeom prst="rect">
            <a:avLst/>
          </a:prstGeom>
        </p:spPr>
        <p:txBody>
          <a:bodyPr lIns="71437" tIns="71437" rIns="71437" bIns="71437" anchor="t"/>
          <a:lstStyle>
            <a:lvl1pPr defTabSz="821531">
              <a:defRPr sz="2400">
                <a:solidFill>
                  <a:srgbClr val="FFFFFF"/>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bg>
      <p:bgPr>
        <a:solidFill>
          <a:srgbClr val="000000"/>
        </a:solidFill>
      </p:bgPr>
    </p:bg>
    <p:spTree>
      <p:nvGrpSpPr>
        <p:cNvPr id="1" name=""/>
        <p:cNvGrpSpPr/>
        <p:nvPr/>
      </p:nvGrpSpPr>
      <p:grpSpPr>
        <a:xfrm>
          <a:off x="0" y="0"/>
          <a:ext cx="0" cy="0"/>
          <a:chOff x="0" y="0"/>
          <a:chExt cx="0" cy="0"/>
        </a:xfrm>
      </p:grpSpPr>
      <p:sp>
        <p:nvSpPr>
          <p:cNvPr id="214" name="Title Text"/>
          <p:cNvSpPr txBox="1"/>
          <p:nvPr>
            <p:ph type="title"/>
          </p:nvPr>
        </p:nvSpPr>
        <p:spPr>
          <a:xfrm>
            <a:off x="4387453" y="357187"/>
            <a:ext cx="15609094" cy="3036095"/>
          </a:xfrm>
          <a:prstGeom prst="rect">
            <a:avLst/>
          </a:prstGeom>
        </p:spPr>
        <p:txBody>
          <a:bodyPr lIns="71437" tIns="71437" rIns="71437" bIns="71437" anchor="ctr"/>
          <a:lstStyle>
            <a:lvl1pPr algn="ctr" defTabSz="821531">
              <a:lnSpc>
                <a:spcPct val="100000"/>
              </a:lnSpc>
              <a:defRPr b="0" spc="0" sz="11200">
                <a:solidFill>
                  <a:srgbClr val="FFFFFF"/>
                </a:solidFill>
                <a:latin typeface="Helvetica Light"/>
                <a:ea typeface="Helvetica Light"/>
                <a:cs typeface="Helvetica Light"/>
                <a:sym typeface="Helvetica Light"/>
              </a:defRPr>
            </a:lvl1pPr>
          </a:lstStyle>
          <a:p>
            <a:pPr/>
            <a:r>
              <a:t>Title Text</a:t>
            </a:r>
          </a:p>
        </p:txBody>
      </p:sp>
      <p:sp>
        <p:nvSpPr>
          <p:cNvPr id="215" name="Body Level One…"/>
          <p:cNvSpPr txBox="1"/>
          <p:nvPr>
            <p:ph type="body" idx="1"/>
          </p:nvPr>
        </p:nvSpPr>
        <p:spPr>
          <a:xfrm>
            <a:off x="4387453" y="3643312"/>
            <a:ext cx="15609094" cy="8840392"/>
          </a:xfrm>
          <a:prstGeom prst="rect">
            <a:avLst/>
          </a:prstGeom>
        </p:spPr>
        <p:txBody>
          <a:bodyPr lIns="71437" tIns="71437" rIns="71437" bIns="71437" anchor="ctr"/>
          <a:lstStyle>
            <a:lvl1pPr marL="608263" indent="-608263" defTabSz="821531">
              <a:lnSpc>
                <a:spcPct val="100000"/>
              </a:lnSpc>
              <a:spcBef>
                <a:spcPts val="5900"/>
              </a:spcBef>
              <a:buSzPct val="75000"/>
              <a:defRPr sz="5200">
                <a:solidFill>
                  <a:srgbClr val="FFFFFF"/>
                </a:solidFill>
                <a:latin typeface="Helvetica Light"/>
                <a:ea typeface="Helvetica Light"/>
                <a:cs typeface="Helvetica Light"/>
                <a:sym typeface="Helvetica Light"/>
              </a:defRPr>
            </a:lvl1pPr>
            <a:lvl2pPr marL="1052763" indent="-608263" defTabSz="821531">
              <a:lnSpc>
                <a:spcPct val="100000"/>
              </a:lnSpc>
              <a:spcBef>
                <a:spcPts val="5900"/>
              </a:spcBef>
              <a:buSzPct val="75000"/>
              <a:defRPr sz="5200">
                <a:solidFill>
                  <a:srgbClr val="FFFFFF"/>
                </a:solidFill>
                <a:latin typeface="Helvetica Light"/>
                <a:ea typeface="Helvetica Light"/>
                <a:cs typeface="Helvetica Light"/>
                <a:sym typeface="Helvetica Light"/>
              </a:defRPr>
            </a:lvl2pPr>
            <a:lvl3pPr marL="1497263" indent="-608263" defTabSz="821531">
              <a:lnSpc>
                <a:spcPct val="100000"/>
              </a:lnSpc>
              <a:spcBef>
                <a:spcPts val="5900"/>
              </a:spcBef>
              <a:buSzPct val="75000"/>
              <a:defRPr sz="5200">
                <a:solidFill>
                  <a:srgbClr val="FFFFFF"/>
                </a:solidFill>
                <a:latin typeface="Helvetica Light"/>
                <a:ea typeface="Helvetica Light"/>
                <a:cs typeface="Helvetica Light"/>
                <a:sym typeface="Helvetica Light"/>
              </a:defRPr>
            </a:lvl3pPr>
            <a:lvl4pPr marL="1941763" indent="-608263" defTabSz="821531">
              <a:lnSpc>
                <a:spcPct val="100000"/>
              </a:lnSpc>
              <a:spcBef>
                <a:spcPts val="5900"/>
              </a:spcBef>
              <a:buSzPct val="75000"/>
              <a:defRPr sz="5200">
                <a:solidFill>
                  <a:srgbClr val="FFFFFF"/>
                </a:solidFill>
                <a:latin typeface="Helvetica Light"/>
                <a:ea typeface="Helvetica Light"/>
                <a:cs typeface="Helvetica Light"/>
                <a:sym typeface="Helvetica Light"/>
              </a:defRPr>
            </a:lvl4pPr>
            <a:lvl5pPr marL="2386263" indent="-608263" defTabSz="821531">
              <a:lnSpc>
                <a:spcPct val="100000"/>
              </a:lnSpc>
              <a:spcBef>
                <a:spcPts val="5900"/>
              </a:spcBef>
              <a:buSzPct val="75000"/>
              <a:defRPr sz="5200">
                <a:solidFill>
                  <a:srgbClr val="FFFFFF"/>
                </a:solidFill>
                <a:latin typeface="Helvetica Light"/>
                <a:ea typeface="Helvetica Light"/>
                <a:cs typeface="Helvetica Light"/>
                <a:sym typeface="Helvetica Light"/>
              </a:defRPr>
            </a:lvl5pPr>
          </a:lstStyle>
          <a:p>
            <a:pPr/>
            <a:r>
              <a:t>Body Level One</a:t>
            </a:r>
          </a:p>
          <a:p>
            <a:pPr lvl="1"/>
            <a:r>
              <a:t>Body Level Two</a:t>
            </a:r>
          </a:p>
          <a:p>
            <a:pPr lvl="2"/>
            <a:r>
              <a:t>Body Level Three</a:t>
            </a:r>
          </a:p>
          <a:p>
            <a:pPr lvl="3"/>
            <a:r>
              <a:t>Body Level Four</a:t>
            </a:r>
          </a:p>
          <a:p>
            <a:pPr lvl="4"/>
            <a:r>
              <a:t>Body Level Five</a:t>
            </a:r>
          </a:p>
        </p:txBody>
      </p:sp>
      <p:sp>
        <p:nvSpPr>
          <p:cNvPr id="216" name="Slide Number"/>
          <p:cNvSpPr txBox="1"/>
          <p:nvPr>
            <p:ph type="sldNum" sz="quarter" idx="2"/>
          </p:nvPr>
        </p:nvSpPr>
        <p:spPr>
          <a:xfrm>
            <a:off x="11935814" y="13019484"/>
            <a:ext cx="494513" cy="511176"/>
          </a:xfrm>
          <a:prstGeom prst="rect">
            <a:avLst/>
          </a:prstGeom>
        </p:spPr>
        <p:txBody>
          <a:bodyPr lIns="71437" tIns="71437" rIns="71437" bIns="71437" anchor="t"/>
          <a:lstStyle>
            <a:lvl1pPr defTabSz="821531">
              <a:defRPr sz="2400">
                <a:solidFill>
                  <a:srgbClr val="FFFFFF"/>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Subtitle">
    <p:bg>
      <p:bgPr>
        <a:solidFill>
          <a:srgbClr val="000000"/>
        </a:solidFill>
      </p:bgPr>
    </p:bg>
    <p:spTree>
      <p:nvGrpSpPr>
        <p:cNvPr id="1" name=""/>
        <p:cNvGrpSpPr/>
        <p:nvPr/>
      </p:nvGrpSpPr>
      <p:grpSpPr>
        <a:xfrm>
          <a:off x="0" y="0"/>
          <a:ext cx="0" cy="0"/>
          <a:chOff x="0" y="0"/>
          <a:chExt cx="0" cy="0"/>
        </a:xfrm>
      </p:grpSpPr>
      <p:sp>
        <p:nvSpPr>
          <p:cNvPr id="223" name="Title Text"/>
          <p:cNvSpPr txBox="1"/>
          <p:nvPr>
            <p:ph type="title"/>
          </p:nvPr>
        </p:nvSpPr>
        <p:spPr>
          <a:xfrm>
            <a:off x="4833937" y="2303859"/>
            <a:ext cx="14716126" cy="4643438"/>
          </a:xfrm>
          <a:prstGeom prst="rect">
            <a:avLst/>
          </a:prstGeom>
        </p:spPr>
        <p:txBody>
          <a:bodyPr lIns="71437" tIns="71437" rIns="71437" bIns="71437" anchor="b"/>
          <a:lstStyle>
            <a:lvl1pPr algn="ctr" defTabSz="821531">
              <a:lnSpc>
                <a:spcPct val="100000"/>
              </a:lnSpc>
              <a:defRPr b="0" spc="0" sz="11200">
                <a:solidFill>
                  <a:srgbClr val="FFFFFF"/>
                </a:solidFill>
                <a:latin typeface="Helvetica Light"/>
                <a:ea typeface="Helvetica Light"/>
                <a:cs typeface="Helvetica Light"/>
                <a:sym typeface="Helvetica Light"/>
              </a:defRPr>
            </a:lvl1pPr>
          </a:lstStyle>
          <a:p>
            <a:pPr/>
            <a:r>
              <a:t>Title Text</a:t>
            </a:r>
          </a:p>
        </p:txBody>
      </p:sp>
      <p:sp>
        <p:nvSpPr>
          <p:cNvPr id="224" name="Body Level One…"/>
          <p:cNvSpPr txBox="1"/>
          <p:nvPr>
            <p:ph type="body" sz="quarter" idx="1"/>
          </p:nvPr>
        </p:nvSpPr>
        <p:spPr>
          <a:xfrm>
            <a:off x="4833937" y="7072312"/>
            <a:ext cx="14716126" cy="1589485"/>
          </a:xfrm>
          <a:prstGeom prst="rect">
            <a:avLst/>
          </a:prstGeom>
        </p:spPr>
        <p:txBody>
          <a:bodyPr lIns="71437" tIns="71437" rIns="71437" bIns="71437"/>
          <a:lstStyle>
            <a:lvl1pPr marL="0" indent="0" algn="ctr" defTabSz="821531">
              <a:lnSpc>
                <a:spcPct val="100000"/>
              </a:lnSpc>
              <a:spcBef>
                <a:spcPts val="0"/>
              </a:spcBef>
              <a:buSzTx/>
              <a:buNone/>
              <a:defRPr sz="4400">
                <a:solidFill>
                  <a:srgbClr val="FFFFFF"/>
                </a:solidFill>
                <a:latin typeface="Helvetica Light"/>
                <a:ea typeface="Helvetica Light"/>
                <a:cs typeface="Helvetica Light"/>
                <a:sym typeface="Helvetica Light"/>
              </a:defRPr>
            </a:lvl1pPr>
            <a:lvl2pPr marL="0" indent="228600" algn="ctr" defTabSz="821531">
              <a:lnSpc>
                <a:spcPct val="100000"/>
              </a:lnSpc>
              <a:spcBef>
                <a:spcPts val="0"/>
              </a:spcBef>
              <a:buSzTx/>
              <a:buNone/>
              <a:defRPr sz="4400">
                <a:solidFill>
                  <a:srgbClr val="FFFFFF"/>
                </a:solidFill>
                <a:latin typeface="Helvetica Light"/>
                <a:ea typeface="Helvetica Light"/>
                <a:cs typeface="Helvetica Light"/>
                <a:sym typeface="Helvetica Light"/>
              </a:defRPr>
            </a:lvl2pPr>
            <a:lvl3pPr marL="0" indent="457200" algn="ctr" defTabSz="821531">
              <a:lnSpc>
                <a:spcPct val="100000"/>
              </a:lnSpc>
              <a:spcBef>
                <a:spcPts val="0"/>
              </a:spcBef>
              <a:buSzTx/>
              <a:buNone/>
              <a:defRPr sz="4400">
                <a:solidFill>
                  <a:srgbClr val="FFFFFF"/>
                </a:solidFill>
                <a:latin typeface="Helvetica Light"/>
                <a:ea typeface="Helvetica Light"/>
                <a:cs typeface="Helvetica Light"/>
                <a:sym typeface="Helvetica Light"/>
              </a:defRPr>
            </a:lvl3pPr>
            <a:lvl4pPr marL="0" indent="685800" algn="ctr" defTabSz="821531">
              <a:lnSpc>
                <a:spcPct val="100000"/>
              </a:lnSpc>
              <a:spcBef>
                <a:spcPts val="0"/>
              </a:spcBef>
              <a:buSzTx/>
              <a:buNone/>
              <a:defRPr sz="4400">
                <a:solidFill>
                  <a:srgbClr val="FFFFFF"/>
                </a:solidFill>
                <a:latin typeface="Helvetica Light"/>
                <a:ea typeface="Helvetica Light"/>
                <a:cs typeface="Helvetica Light"/>
                <a:sym typeface="Helvetica Light"/>
              </a:defRPr>
            </a:lvl4pPr>
            <a:lvl5pPr marL="0" indent="914400" algn="ctr" defTabSz="821531">
              <a:lnSpc>
                <a:spcPct val="100000"/>
              </a:lnSpc>
              <a:spcBef>
                <a:spcPts val="0"/>
              </a:spcBef>
              <a:buSzTx/>
              <a:buNone/>
              <a:defRPr sz="4400">
                <a:solidFill>
                  <a:srgbClr val="FFFFFF"/>
                </a:solidFill>
                <a:latin typeface="Helvetica Light"/>
                <a:ea typeface="Helvetica Light"/>
                <a:cs typeface="Helvetica Light"/>
                <a:sym typeface="Helvetica Light"/>
              </a:defRPr>
            </a:lvl5pPr>
          </a:lstStyle>
          <a:p>
            <a:pPr/>
            <a:r>
              <a:t>Body Level One</a:t>
            </a:r>
          </a:p>
          <a:p>
            <a:pPr lvl="1"/>
            <a:r>
              <a:t>Body Level Two</a:t>
            </a:r>
          </a:p>
          <a:p>
            <a:pPr lvl="2"/>
            <a:r>
              <a:t>Body Level Three</a:t>
            </a:r>
          </a:p>
          <a:p>
            <a:pPr lvl="3"/>
            <a:r>
              <a:t>Body Level Four</a:t>
            </a:r>
          </a:p>
          <a:p>
            <a:pPr lvl="4"/>
            <a:r>
              <a:t>Body Level Five</a:t>
            </a:r>
          </a:p>
        </p:txBody>
      </p:sp>
      <p:sp>
        <p:nvSpPr>
          <p:cNvPr id="225" name="Slide Number"/>
          <p:cNvSpPr txBox="1"/>
          <p:nvPr>
            <p:ph type="sldNum" sz="quarter" idx="2"/>
          </p:nvPr>
        </p:nvSpPr>
        <p:spPr>
          <a:xfrm>
            <a:off x="11935814" y="13019484"/>
            <a:ext cx="494513" cy="511176"/>
          </a:xfrm>
          <a:prstGeom prst="rect">
            <a:avLst/>
          </a:prstGeom>
        </p:spPr>
        <p:txBody>
          <a:bodyPr lIns="71437" tIns="71437" rIns="71437" bIns="71437" anchor="t"/>
          <a:lstStyle>
            <a:lvl1pPr defTabSz="821531">
              <a:defRPr sz="2400">
                <a:solidFill>
                  <a:srgbClr val="FFFFFF"/>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Subtitl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232" name="Title Text"/>
          <p:cNvSpPr txBox="1"/>
          <p:nvPr>
            <p:ph type="title"/>
          </p:nvPr>
        </p:nvSpPr>
        <p:spPr>
          <a:xfrm>
            <a:off x="4833937" y="2303859"/>
            <a:ext cx="14716126" cy="4643438"/>
          </a:xfrm>
          <a:prstGeom prst="rect">
            <a:avLst/>
          </a:prstGeom>
        </p:spPr>
        <p:txBody>
          <a:bodyPr lIns="71437" tIns="71437" rIns="71437" bIns="71437" anchor="b"/>
          <a:lstStyle>
            <a:lvl1pPr algn="ctr" defTabSz="821531">
              <a:lnSpc>
                <a:spcPct val="100000"/>
              </a:lnSpc>
              <a:defRPr b="0" spc="0" sz="11200">
                <a:solidFill>
                  <a:srgbClr val="FFFFFF"/>
                </a:solidFill>
                <a:latin typeface="Helvetica Light"/>
                <a:ea typeface="Helvetica Light"/>
                <a:cs typeface="Helvetica Light"/>
                <a:sym typeface="Helvetica Light"/>
              </a:defRPr>
            </a:lvl1pPr>
          </a:lstStyle>
          <a:p>
            <a:pPr/>
            <a:r>
              <a:t>Title Text</a:t>
            </a:r>
          </a:p>
        </p:txBody>
      </p:sp>
      <p:sp>
        <p:nvSpPr>
          <p:cNvPr id="233" name="Body Level One…"/>
          <p:cNvSpPr txBox="1"/>
          <p:nvPr>
            <p:ph type="body" sz="quarter" idx="1"/>
          </p:nvPr>
        </p:nvSpPr>
        <p:spPr>
          <a:xfrm>
            <a:off x="4833937" y="7072312"/>
            <a:ext cx="14716126" cy="1589485"/>
          </a:xfrm>
          <a:prstGeom prst="rect">
            <a:avLst/>
          </a:prstGeom>
        </p:spPr>
        <p:txBody>
          <a:bodyPr lIns="71437" tIns="71437" rIns="71437" bIns="71437"/>
          <a:lstStyle>
            <a:lvl1pPr marL="0" indent="0" algn="ctr" defTabSz="821531">
              <a:lnSpc>
                <a:spcPct val="100000"/>
              </a:lnSpc>
              <a:spcBef>
                <a:spcPts val="0"/>
              </a:spcBef>
              <a:buSzTx/>
              <a:buNone/>
              <a:defRPr sz="4400">
                <a:solidFill>
                  <a:srgbClr val="FFFFFF"/>
                </a:solidFill>
                <a:latin typeface="Helvetica Light"/>
                <a:ea typeface="Helvetica Light"/>
                <a:cs typeface="Helvetica Light"/>
                <a:sym typeface="Helvetica Light"/>
              </a:defRPr>
            </a:lvl1pPr>
            <a:lvl2pPr marL="0" indent="228600" algn="ctr" defTabSz="821531">
              <a:lnSpc>
                <a:spcPct val="100000"/>
              </a:lnSpc>
              <a:spcBef>
                <a:spcPts val="0"/>
              </a:spcBef>
              <a:buSzTx/>
              <a:buNone/>
              <a:defRPr sz="4400">
                <a:solidFill>
                  <a:srgbClr val="FFFFFF"/>
                </a:solidFill>
                <a:latin typeface="Helvetica Light"/>
                <a:ea typeface="Helvetica Light"/>
                <a:cs typeface="Helvetica Light"/>
                <a:sym typeface="Helvetica Light"/>
              </a:defRPr>
            </a:lvl2pPr>
            <a:lvl3pPr marL="0" indent="457200" algn="ctr" defTabSz="821531">
              <a:lnSpc>
                <a:spcPct val="100000"/>
              </a:lnSpc>
              <a:spcBef>
                <a:spcPts val="0"/>
              </a:spcBef>
              <a:buSzTx/>
              <a:buNone/>
              <a:defRPr sz="4400">
                <a:solidFill>
                  <a:srgbClr val="FFFFFF"/>
                </a:solidFill>
                <a:latin typeface="Helvetica Light"/>
                <a:ea typeface="Helvetica Light"/>
                <a:cs typeface="Helvetica Light"/>
                <a:sym typeface="Helvetica Light"/>
              </a:defRPr>
            </a:lvl3pPr>
            <a:lvl4pPr marL="0" indent="685800" algn="ctr" defTabSz="821531">
              <a:lnSpc>
                <a:spcPct val="100000"/>
              </a:lnSpc>
              <a:spcBef>
                <a:spcPts val="0"/>
              </a:spcBef>
              <a:buSzTx/>
              <a:buNone/>
              <a:defRPr sz="4400">
                <a:solidFill>
                  <a:srgbClr val="FFFFFF"/>
                </a:solidFill>
                <a:latin typeface="Helvetica Light"/>
                <a:ea typeface="Helvetica Light"/>
                <a:cs typeface="Helvetica Light"/>
                <a:sym typeface="Helvetica Light"/>
              </a:defRPr>
            </a:lvl4pPr>
            <a:lvl5pPr marL="0" indent="914400" algn="ctr" defTabSz="821531">
              <a:lnSpc>
                <a:spcPct val="100000"/>
              </a:lnSpc>
              <a:spcBef>
                <a:spcPts val="0"/>
              </a:spcBef>
              <a:buSzTx/>
              <a:buNone/>
              <a:defRPr sz="4400">
                <a:solidFill>
                  <a:srgbClr val="FFFFFF"/>
                </a:solidFill>
                <a:latin typeface="Helvetica Light"/>
                <a:ea typeface="Helvetica Light"/>
                <a:cs typeface="Helvetica Light"/>
                <a:sym typeface="Helvetica Light"/>
              </a:defRPr>
            </a:lvl5pPr>
          </a:lstStyle>
          <a:p>
            <a:pPr/>
            <a:r>
              <a:t>Body Level One</a:t>
            </a:r>
          </a:p>
          <a:p>
            <a:pPr lvl="1"/>
            <a:r>
              <a:t>Body Level Two</a:t>
            </a:r>
          </a:p>
          <a:p>
            <a:pPr lvl="2"/>
            <a:r>
              <a:t>Body Level Three</a:t>
            </a:r>
          </a:p>
          <a:p>
            <a:pPr lvl="3"/>
            <a:r>
              <a:t>Body Level Four</a:t>
            </a:r>
          </a:p>
          <a:p>
            <a:pPr lvl="4"/>
            <a:r>
              <a:t>Body Level Five</a:t>
            </a:r>
          </a:p>
        </p:txBody>
      </p:sp>
      <p:sp>
        <p:nvSpPr>
          <p:cNvPr id="234" name="Slide Number"/>
          <p:cNvSpPr txBox="1"/>
          <p:nvPr>
            <p:ph type="sldNum" sz="quarter" idx="2"/>
          </p:nvPr>
        </p:nvSpPr>
        <p:spPr>
          <a:xfrm>
            <a:off x="11935814" y="13001625"/>
            <a:ext cx="494513" cy="511175"/>
          </a:xfrm>
          <a:prstGeom prst="rect">
            <a:avLst/>
          </a:prstGeom>
        </p:spPr>
        <p:txBody>
          <a:bodyPr lIns="71437" tIns="71437" rIns="71437" bIns="71437" anchor="t"/>
          <a:lstStyle>
            <a:lvl1pPr defTabSz="821531">
              <a:defRPr sz="2400">
                <a:solidFill>
                  <a:srgbClr val="FFFFFF"/>
                </a:solidFill>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Subtitle">
    <p:spTree>
      <p:nvGrpSpPr>
        <p:cNvPr id="1" name=""/>
        <p:cNvGrpSpPr/>
        <p:nvPr/>
      </p:nvGrpSpPr>
      <p:grpSpPr>
        <a:xfrm>
          <a:off x="0" y="0"/>
          <a:ext cx="0" cy="0"/>
          <a:chOff x="0" y="0"/>
          <a:chExt cx="0" cy="0"/>
        </a:xfrm>
      </p:grpSpPr>
      <p:sp>
        <p:nvSpPr>
          <p:cNvPr id="241" name="Title Text"/>
          <p:cNvSpPr txBox="1"/>
          <p:nvPr>
            <p:ph type="title"/>
          </p:nvPr>
        </p:nvSpPr>
        <p:spPr>
          <a:xfrm>
            <a:off x="4825999" y="2311399"/>
            <a:ext cx="14706601" cy="4648201"/>
          </a:xfrm>
          <a:prstGeom prst="rect">
            <a:avLst/>
          </a:prstGeom>
        </p:spPr>
        <p:txBody>
          <a:bodyPr lIns="101600" tIns="101600" rIns="101600" bIns="101600" anchor="b">
            <a:noAutofit/>
          </a:bodyPr>
          <a:lstStyle>
            <a:lvl1pPr algn="ctr" defTabSz="571500">
              <a:lnSpc>
                <a:spcPct val="100000"/>
              </a:lnSpc>
              <a:defRPr b="0" spc="0" sz="11400">
                <a:solidFill>
                  <a:srgbClr val="000000"/>
                </a:solidFill>
                <a:latin typeface="Gill Sans"/>
                <a:ea typeface="Gill Sans"/>
                <a:cs typeface="Gill Sans"/>
                <a:sym typeface="Gill Sans"/>
              </a:defRPr>
            </a:lvl1pPr>
          </a:lstStyle>
          <a:p>
            <a:pPr/>
            <a:r>
              <a:t>Title Text</a:t>
            </a:r>
          </a:p>
        </p:txBody>
      </p:sp>
      <p:sp>
        <p:nvSpPr>
          <p:cNvPr id="242" name="Body Level One…"/>
          <p:cNvSpPr txBox="1"/>
          <p:nvPr>
            <p:ph type="body" sz="quarter" idx="1"/>
          </p:nvPr>
        </p:nvSpPr>
        <p:spPr>
          <a:xfrm>
            <a:off x="4825999" y="7061200"/>
            <a:ext cx="14706601" cy="1600200"/>
          </a:xfrm>
          <a:prstGeom prst="rect">
            <a:avLst/>
          </a:prstGeom>
        </p:spPr>
        <p:txBody>
          <a:bodyPr lIns="101600" tIns="101600" rIns="101600" bIns="101600">
            <a:noAutofit/>
          </a:bodyPr>
          <a:lstStyle>
            <a:lvl1pPr marL="0" indent="0" algn="ctr" defTabSz="571500">
              <a:lnSpc>
                <a:spcPct val="100000"/>
              </a:lnSpc>
              <a:spcBef>
                <a:spcPts val="0"/>
              </a:spcBef>
              <a:buSzTx/>
              <a:buNone/>
              <a:defRPr sz="4600">
                <a:latin typeface="Gill Sans"/>
                <a:ea typeface="Gill Sans"/>
                <a:cs typeface="Gill Sans"/>
                <a:sym typeface="Gill Sans"/>
              </a:defRPr>
            </a:lvl1pPr>
            <a:lvl2pPr marL="0" indent="0" algn="ctr" defTabSz="571500">
              <a:lnSpc>
                <a:spcPct val="100000"/>
              </a:lnSpc>
              <a:spcBef>
                <a:spcPts val="0"/>
              </a:spcBef>
              <a:buSzTx/>
              <a:buNone/>
              <a:defRPr sz="4600">
                <a:latin typeface="Gill Sans"/>
                <a:ea typeface="Gill Sans"/>
                <a:cs typeface="Gill Sans"/>
                <a:sym typeface="Gill Sans"/>
              </a:defRPr>
            </a:lvl2pPr>
            <a:lvl3pPr marL="0" indent="0" algn="ctr" defTabSz="571500">
              <a:lnSpc>
                <a:spcPct val="100000"/>
              </a:lnSpc>
              <a:spcBef>
                <a:spcPts val="0"/>
              </a:spcBef>
              <a:buSzTx/>
              <a:buNone/>
              <a:defRPr sz="4600">
                <a:latin typeface="Gill Sans"/>
                <a:ea typeface="Gill Sans"/>
                <a:cs typeface="Gill Sans"/>
                <a:sym typeface="Gill Sans"/>
              </a:defRPr>
            </a:lvl3pPr>
            <a:lvl4pPr marL="0" indent="0" algn="ctr" defTabSz="571500">
              <a:lnSpc>
                <a:spcPct val="100000"/>
              </a:lnSpc>
              <a:spcBef>
                <a:spcPts val="0"/>
              </a:spcBef>
              <a:buSzTx/>
              <a:buNone/>
              <a:defRPr sz="4600">
                <a:latin typeface="Gill Sans"/>
                <a:ea typeface="Gill Sans"/>
                <a:cs typeface="Gill Sans"/>
                <a:sym typeface="Gill Sans"/>
              </a:defRPr>
            </a:lvl4pPr>
            <a:lvl5pPr marL="0" indent="0" algn="ctr" defTabSz="571500">
              <a:lnSpc>
                <a:spcPct val="100000"/>
              </a:lnSpc>
              <a:spcBef>
                <a:spcPts val="0"/>
              </a:spcBef>
              <a:buSzTx/>
              <a:buNone/>
              <a:defRPr sz="4600">
                <a:latin typeface="Gill Sans"/>
                <a:ea typeface="Gill Sans"/>
                <a:cs typeface="Gill Sans"/>
                <a:sym typeface="Gill Sans"/>
              </a:defRPr>
            </a:lvl5pPr>
          </a:lstStyle>
          <a:p>
            <a:pPr/>
            <a:r>
              <a:t>Body Level One</a:t>
            </a:r>
          </a:p>
          <a:p>
            <a:pPr lvl="1"/>
            <a:r>
              <a:t>Body Level Two</a:t>
            </a:r>
          </a:p>
          <a:p>
            <a:pPr lvl="2"/>
            <a:r>
              <a:t>Body Level Three</a:t>
            </a:r>
          </a:p>
          <a:p>
            <a:pPr lvl="3"/>
            <a:r>
              <a:t>Body Level Four</a:t>
            </a:r>
          </a:p>
          <a:p>
            <a:pPr lvl="4"/>
            <a:r>
              <a:t>Body Level Five</a:t>
            </a:r>
          </a:p>
        </p:txBody>
      </p:sp>
      <p:sp>
        <p:nvSpPr>
          <p:cNvPr id="243" name="Slide Number"/>
          <p:cNvSpPr txBox="1"/>
          <p:nvPr>
            <p:ph type="sldNum" sz="quarter" idx="2"/>
          </p:nvPr>
        </p:nvSpPr>
        <p:spPr>
          <a:xfrm>
            <a:off x="11931650" y="12979400"/>
            <a:ext cx="495301" cy="520700"/>
          </a:xfrm>
          <a:prstGeom prst="rect">
            <a:avLst/>
          </a:prstGeom>
        </p:spPr>
        <p:txBody>
          <a:bodyPr lIns="101600" tIns="101600" rIns="101600" bIns="101600" anchor="t"/>
          <a:lstStyle>
            <a:lvl1pPr defTabSz="571500">
              <a:defRPr sz="2200">
                <a:latin typeface="Gill Sans"/>
                <a:ea typeface="Gill Sans"/>
                <a:cs typeface="Gill Sans"/>
                <a:sym typeface="Gill Sans"/>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250" name="Title Text"/>
          <p:cNvSpPr txBox="1"/>
          <p:nvPr>
            <p:ph type="title"/>
          </p:nvPr>
        </p:nvSpPr>
        <p:spPr>
          <a:xfrm>
            <a:off x="4387453" y="625078"/>
            <a:ext cx="15609094" cy="3036094"/>
          </a:xfrm>
          <a:prstGeom prst="rect">
            <a:avLst/>
          </a:prstGeom>
        </p:spPr>
        <p:txBody>
          <a:bodyPr lIns="71437" tIns="71437" rIns="71437" bIns="71437" anchor="ctr"/>
          <a:lstStyle>
            <a:lvl1pPr algn="ctr" defTabSz="821531">
              <a:lnSpc>
                <a:spcPct val="100000"/>
              </a:lnSpc>
              <a:defRPr b="0" spc="0" sz="11200">
                <a:solidFill>
                  <a:srgbClr val="000000"/>
                </a:solidFill>
                <a:latin typeface="Helvetica Light"/>
                <a:ea typeface="Helvetica Light"/>
                <a:cs typeface="Helvetica Light"/>
                <a:sym typeface="Helvetica Light"/>
              </a:defRPr>
            </a:lvl1pPr>
          </a:lstStyle>
          <a:p>
            <a:pPr/>
            <a:r>
              <a:t>Title Text</a:t>
            </a:r>
          </a:p>
        </p:txBody>
      </p:sp>
      <p:sp>
        <p:nvSpPr>
          <p:cNvPr id="251" name="Body Level One…"/>
          <p:cNvSpPr txBox="1"/>
          <p:nvPr>
            <p:ph type="body" idx="1"/>
          </p:nvPr>
        </p:nvSpPr>
        <p:spPr>
          <a:xfrm>
            <a:off x="4387453" y="3661171"/>
            <a:ext cx="15609094" cy="8840392"/>
          </a:xfrm>
          <a:prstGeom prst="rect">
            <a:avLst/>
          </a:prstGeom>
        </p:spPr>
        <p:txBody>
          <a:bodyPr lIns="71437" tIns="71437" rIns="71437" bIns="71437" anchor="ctr"/>
          <a:lstStyle>
            <a:lvl1pPr marL="617361" indent="-617361" defTabSz="821531">
              <a:lnSpc>
                <a:spcPct val="100000"/>
              </a:lnSpc>
              <a:spcBef>
                <a:spcPts val="5900"/>
              </a:spcBef>
              <a:buSzPct val="75000"/>
              <a:defRPr sz="5000">
                <a:latin typeface="Helvetica Light"/>
                <a:ea typeface="Helvetica Light"/>
                <a:cs typeface="Helvetica Light"/>
                <a:sym typeface="Helvetica Light"/>
              </a:defRPr>
            </a:lvl1pPr>
            <a:lvl2pPr marL="1061861" indent="-617361" defTabSz="821531">
              <a:lnSpc>
                <a:spcPct val="100000"/>
              </a:lnSpc>
              <a:spcBef>
                <a:spcPts val="5900"/>
              </a:spcBef>
              <a:buSzPct val="75000"/>
              <a:defRPr sz="5000">
                <a:latin typeface="Helvetica Light"/>
                <a:ea typeface="Helvetica Light"/>
                <a:cs typeface="Helvetica Light"/>
                <a:sym typeface="Helvetica Light"/>
              </a:defRPr>
            </a:lvl2pPr>
            <a:lvl3pPr marL="1506361" indent="-617361" defTabSz="821531">
              <a:lnSpc>
                <a:spcPct val="100000"/>
              </a:lnSpc>
              <a:spcBef>
                <a:spcPts val="5900"/>
              </a:spcBef>
              <a:buSzPct val="75000"/>
              <a:defRPr sz="5000">
                <a:latin typeface="Helvetica Light"/>
                <a:ea typeface="Helvetica Light"/>
                <a:cs typeface="Helvetica Light"/>
                <a:sym typeface="Helvetica Light"/>
              </a:defRPr>
            </a:lvl3pPr>
            <a:lvl4pPr marL="1950861" indent="-617361" defTabSz="821531">
              <a:lnSpc>
                <a:spcPct val="100000"/>
              </a:lnSpc>
              <a:spcBef>
                <a:spcPts val="5900"/>
              </a:spcBef>
              <a:buSzPct val="75000"/>
              <a:defRPr sz="5000">
                <a:latin typeface="Helvetica Light"/>
                <a:ea typeface="Helvetica Light"/>
                <a:cs typeface="Helvetica Light"/>
                <a:sym typeface="Helvetica Light"/>
              </a:defRPr>
            </a:lvl4pPr>
            <a:lvl5pPr marL="2395361" indent="-617361" defTabSz="821531">
              <a:lnSpc>
                <a:spcPct val="100000"/>
              </a:lnSpc>
              <a:spcBef>
                <a:spcPts val="5900"/>
              </a:spcBef>
              <a:buSzPct val="75000"/>
              <a:defRPr sz="5000">
                <a:latin typeface="Helvetica Light"/>
                <a:ea typeface="Helvetica Light"/>
                <a:cs typeface="Helvetica Light"/>
                <a:sym typeface="Helvetica Light"/>
              </a:defRPr>
            </a:lvl5pPr>
          </a:lstStyle>
          <a:p>
            <a:pPr/>
            <a:r>
              <a:t>Body Level One</a:t>
            </a:r>
          </a:p>
          <a:p>
            <a:pPr lvl="1"/>
            <a:r>
              <a:t>Body Level Two</a:t>
            </a:r>
          </a:p>
          <a:p>
            <a:pPr lvl="2"/>
            <a:r>
              <a:t>Body Level Three</a:t>
            </a:r>
          </a:p>
          <a:p>
            <a:pPr lvl="3"/>
            <a:r>
              <a:t>Body Level Four</a:t>
            </a:r>
          </a:p>
          <a:p>
            <a:pPr lvl="4"/>
            <a:r>
              <a:t>Body Level Five</a:t>
            </a:r>
          </a:p>
        </p:txBody>
      </p:sp>
      <p:sp>
        <p:nvSpPr>
          <p:cNvPr id="252" name="Slide Number"/>
          <p:cNvSpPr txBox="1"/>
          <p:nvPr>
            <p:ph type="sldNum" sz="quarter" idx="2"/>
          </p:nvPr>
        </p:nvSpPr>
        <p:spPr>
          <a:xfrm>
            <a:off x="11935814" y="13010554"/>
            <a:ext cx="494513" cy="511176"/>
          </a:xfrm>
          <a:prstGeom prst="rect">
            <a:avLst/>
          </a:prstGeom>
        </p:spPr>
        <p:txBody>
          <a:bodyPr lIns="71437" tIns="71437" rIns="71437" bIns="71437" anchor="t"/>
          <a:lstStyle>
            <a:lvl1pPr defTabSz="821531">
              <a:defRPr sz="2400">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Subtitle">
    <p:spTree>
      <p:nvGrpSpPr>
        <p:cNvPr id="1" name=""/>
        <p:cNvGrpSpPr/>
        <p:nvPr/>
      </p:nvGrpSpPr>
      <p:grpSpPr>
        <a:xfrm>
          <a:off x="0" y="0"/>
          <a:ext cx="0" cy="0"/>
          <a:chOff x="0" y="0"/>
          <a:chExt cx="0" cy="0"/>
        </a:xfrm>
      </p:grpSpPr>
      <p:sp>
        <p:nvSpPr>
          <p:cNvPr id="259" name="Title Text"/>
          <p:cNvSpPr txBox="1"/>
          <p:nvPr>
            <p:ph type="title"/>
          </p:nvPr>
        </p:nvSpPr>
        <p:spPr>
          <a:xfrm>
            <a:off x="4833937" y="2303859"/>
            <a:ext cx="14716126" cy="4643438"/>
          </a:xfrm>
          <a:prstGeom prst="rect">
            <a:avLst/>
          </a:prstGeom>
        </p:spPr>
        <p:txBody>
          <a:bodyPr lIns="71437" tIns="71437" rIns="71437" bIns="71437" anchor="b"/>
          <a:lstStyle>
            <a:lvl1pPr algn="ctr" defTabSz="821531">
              <a:lnSpc>
                <a:spcPct val="100000"/>
              </a:lnSpc>
              <a:defRPr b="0" spc="0" sz="11200">
                <a:solidFill>
                  <a:srgbClr val="000000"/>
                </a:solidFill>
                <a:latin typeface="Helvetica Light"/>
                <a:ea typeface="Helvetica Light"/>
                <a:cs typeface="Helvetica Light"/>
                <a:sym typeface="Helvetica Light"/>
              </a:defRPr>
            </a:lvl1pPr>
          </a:lstStyle>
          <a:p>
            <a:pPr/>
            <a:r>
              <a:t>Title Text</a:t>
            </a:r>
          </a:p>
        </p:txBody>
      </p:sp>
      <p:sp>
        <p:nvSpPr>
          <p:cNvPr id="260" name="Body Level One…"/>
          <p:cNvSpPr txBox="1"/>
          <p:nvPr>
            <p:ph type="body" sz="quarter" idx="1"/>
          </p:nvPr>
        </p:nvSpPr>
        <p:spPr>
          <a:xfrm>
            <a:off x="4833937" y="7072312"/>
            <a:ext cx="14716126" cy="1589485"/>
          </a:xfrm>
          <a:prstGeom prst="rect">
            <a:avLst/>
          </a:prstGeom>
        </p:spPr>
        <p:txBody>
          <a:bodyPr lIns="71437" tIns="71437" rIns="71437" bIns="71437"/>
          <a:lstStyle>
            <a:lvl1pPr marL="0" indent="0" algn="ctr" defTabSz="821531">
              <a:lnSpc>
                <a:spcPct val="100000"/>
              </a:lnSpc>
              <a:spcBef>
                <a:spcPts val="0"/>
              </a:spcBef>
              <a:buSzTx/>
              <a:buNone/>
              <a:defRPr sz="4400">
                <a:latin typeface="Helvetica Light"/>
                <a:ea typeface="Helvetica Light"/>
                <a:cs typeface="Helvetica Light"/>
                <a:sym typeface="Helvetica Light"/>
              </a:defRPr>
            </a:lvl1pPr>
            <a:lvl2pPr marL="0" indent="228600" algn="ctr" defTabSz="821531">
              <a:lnSpc>
                <a:spcPct val="100000"/>
              </a:lnSpc>
              <a:spcBef>
                <a:spcPts val="0"/>
              </a:spcBef>
              <a:buSzTx/>
              <a:buNone/>
              <a:defRPr sz="4400">
                <a:latin typeface="Helvetica Light"/>
                <a:ea typeface="Helvetica Light"/>
                <a:cs typeface="Helvetica Light"/>
                <a:sym typeface="Helvetica Light"/>
              </a:defRPr>
            </a:lvl2pPr>
            <a:lvl3pPr marL="0" indent="457200" algn="ctr" defTabSz="821531">
              <a:lnSpc>
                <a:spcPct val="100000"/>
              </a:lnSpc>
              <a:spcBef>
                <a:spcPts val="0"/>
              </a:spcBef>
              <a:buSzTx/>
              <a:buNone/>
              <a:defRPr sz="4400">
                <a:latin typeface="Helvetica Light"/>
                <a:ea typeface="Helvetica Light"/>
                <a:cs typeface="Helvetica Light"/>
                <a:sym typeface="Helvetica Light"/>
              </a:defRPr>
            </a:lvl3pPr>
            <a:lvl4pPr marL="0" indent="685800" algn="ctr" defTabSz="821531">
              <a:lnSpc>
                <a:spcPct val="100000"/>
              </a:lnSpc>
              <a:spcBef>
                <a:spcPts val="0"/>
              </a:spcBef>
              <a:buSzTx/>
              <a:buNone/>
              <a:defRPr sz="4400">
                <a:latin typeface="Helvetica Light"/>
                <a:ea typeface="Helvetica Light"/>
                <a:cs typeface="Helvetica Light"/>
                <a:sym typeface="Helvetica Light"/>
              </a:defRPr>
            </a:lvl4pPr>
            <a:lvl5pPr marL="0" indent="914400" algn="ctr" defTabSz="821531">
              <a:lnSpc>
                <a:spcPct val="100000"/>
              </a:lnSpc>
              <a:spcBef>
                <a:spcPts val="0"/>
              </a:spcBef>
              <a:buSzTx/>
              <a:buNone/>
              <a:defRPr sz="4400">
                <a:latin typeface="Helvetica Light"/>
                <a:ea typeface="Helvetica Light"/>
                <a:cs typeface="Helvetica Light"/>
                <a:sym typeface="Helvetica Light"/>
              </a:defRPr>
            </a:lvl5pPr>
          </a:lstStyle>
          <a:p>
            <a:pPr/>
            <a:r>
              <a:t>Body Level One</a:t>
            </a:r>
          </a:p>
          <a:p>
            <a:pPr lvl="1"/>
            <a:r>
              <a:t>Body Level Two</a:t>
            </a:r>
          </a:p>
          <a:p>
            <a:pPr lvl="2"/>
            <a:r>
              <a:t>Body Level Three</a:t>
            </a:r>
          </a:p>
          <a:p>
            <a:pPr lvl="3"/>
            <a:r>
              <a:t>Body Level Four</a:t>
            </a:r>
          </a:p>
          <a:p>
            <a:pPr lvl="4"/>
            <a:r>
              <a:t>Body Level Five</a:t>
            </a:r>
          </a:p>
        </p:txBody>
      </p:sp>
      <p:sp>
        <p:nvSpPr>
          <p:cNvPr id="261" name="Slide Number"/>
          <p:cNvSpPr txBox="1"/>
          <p:nvPr>
            <p:ph type="sldNum" sz="quarter" idx="2"/>
          </p:nvPr>
        </p:nvSpPr>
        <p:spPr>
          <a:xfrm>
            <a:off x="11935814" y="13010554"/>
            <a:ext cx="494513" cy="511176"/>
          </a:xfrm>
          <a:prstGeom prst="rect">
            <a:avLst/>
          </a:prstGeom>
        </p:spPr>
        <p:txBody>
          <a:bodyPr lIns="71437" tIns="71437" rIns="71437" bIns="71437" anchor="t"/>
          <a:lstStyle>
            <a:lvl1pPr defTabSz="821531">
              <a:defRPr sz="2400">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Office Theme copy 1">
    <p:spTree>
      <p:nvGrpSpPr>
        <p:cNvPr id="1" name=""/>
        <p:cNvGrpSpPr/>
        <p:nvPr/>
      </p:nvGrpSpPr>
      <p:grpSpPr>
        <a:xfrm>
          <a:off x="0" y="0"/>
          <a:ext cx="0" cy="0"/>
          <a:chOff x="0" y="0"/>
          <a:chExt cx="0" cy="0"/>
        </a:xfrm>
      </p:grpSpPr>
      <p:sp>
        <p:nvSpPr>
          <p:cNvPr id="268" name="Title Text"/>
          <p:cNvSpPr txBox="1"/>
          <p:nvPr>
            <p:ph type="title"/>
          </p:nvPr>
        </p:nvSpPr>
        <p:spPr>
          <a:xfrm>
            <a:off x="3962400" y="184149"/>
            <a:ext cx="16459200" cy="3016251"/>
          </a:xfrm>
          <a:prstGeom prst="rect">
            <a:avLst/>
          </a:prstGeom>
        </p:spPr>
        <p:txBody>
          <a:bodyPr lIns="101600" tIns="101600" rIns="101600" bIns="101600" anchor="ctr">
            <a:noAutofit/>
          </a:bodyPr>
          <a:lstStyle>
            <a:lvl1pPr marL="81280" marR="81280" algn="ctr" defTabSz="914400">
              <a:lnSpc>
                <a:spcPct val="100000"/>
              </a:lnSpc>
              <a:defRPr b="0" spc="0" sz="8400">
                <a:solidFill>
                  <a:srgbClr val="000000"/>
                </a:solidFill>
                <a:uFill>
                  <a:solidFill>
                    <a:srgbClr val="000000"/>
                  </a:solidFill>
                </a:uFill>
                <a:latin typeface="Calibri"/>
                <a:ea typeface="Calibri"/>
                <a:cs typeface="Calibri"/>
                <a:sym typeface="Calibri"/>
              </a:defRPr>
            </a:lvl1pPr>
          </a:lstStyle>
          <a:p>
            <a:pPr/>
            <a:r>
              <a:t>Title Text</a:t>
            </a:r>
          </a:p>
        </p:txBody>
      </p:sp>
      <p:sp>
        <p:nvSpPr>
          <p:cNvPr id="269" name="Body Level One…"/>
          <p:cNvSpPr txBox="1"/>
          <p:nvPr>
            <p:ph type="body" idx="1"/>
          </p:nvPr>
        </p:nvSpPr>
        <p:spPr>
          <a:xfrm>
            <a:off x="3962400" y="3200400"/>
            <a:ext cx="16459200" cy="10515600"/>
          </a:xfrm>
          <a:prstGeom prst="rect">
            <a:avLst/>
          </a:prstGeom>
        </p:spPr>
        <p:txBody>
          <a:bodyPr lIns="101600" tIns="101600" rIns="101600" bIns="101600">
            <a:noAutofit/>
          </a:bodyPr>
          <a:lstStyle>
            <a:lvl1pPr marL="726440" marR="81280" indent="-685800" defTabSz="914400">
              <a:lnSpc>
                <a:spcPct val="100000"/>
              </a:lnSpc>
              <a:spcBef>
                <a:spcPts val="1500"/>
              </a:spcBef>
              <a:buClr>
                <a:srgbClr val="000000"/>
              </a:buClr>
              <a:buSzPct val="100000"/>
              <a:buFont typeface="Arial"/>
              <a:defRPr sz="6000">
                <a:uFill>
                  <a:solidFill>
                    <a:srgbClr val="000000"/>
                  </a:solidFill>
                </a:uFill>
                <a:latin typeface="Calibri"/>
                <a:ea typeface="Calibri"/>
                <a:cs typeface="Calibri"/>
                <a:sym typeface="Calibri"/>
              </a:defRPr>
            </a:lvl1pPr>
            <a:lvl2pPr marL="1069339" marR="81280" indent="-571499" defTabSz="914400">
              <a:lnSpc>
                <a:spcPct val="100000"/>
              </a:lnSpc>
              <a:spcBef>
                <a:spcPts val="1300"/>
              </a:spcBef>
              <a:buClr>
                <a:srgbClr val="000000"/>
              </a:buClr>
              <a:buSzPct val="100000"/>
              <a:buFont typeface="Arial"/>
              <a:buChar char="–"/>
              <a:defRPr sz="5200">
                <a:uFill>
                  <a:solidFill>
                    <a:srgbClr val="000000"/>
                  </a:solidFill>
                </a:uFill>
                <a:latin typeface="Calibri"/>
                <a:ea typeface="Calibri"/>
                <a:cs typeface="Calibri"/>
                <a:sym typeface="Calibri"/>
              </a:defRPr>
            </a:lvl2pPr>
            <a:lvl3pPr marL="1412239" marR="81280" indent="-457200" defTabSz="914400">
              <a:lnSpc>
                <a:spcPct val="100000"/>
              </a:lnSpc>
              <a:spcBef>
                <a:spcPts val="1100"/>
              </a:spcBef>
              <a:buClr>
                <a:srgbClr val="000000"/>
              </a:buClr>
              <a:buSzPct val="100000"/>
              <a:buFont typeface="Arial"/>
              <a:defRPr sz="4400">
                <a:uFill>
                  <a:solidFill>
                    <a:srgbClr val="000000"/>
                  </a:solidFill>
                </a:uFill>
                <a:latin typeface="Calibri"/>
                <a:ea typeface="Calibri"/>
                <a:cs typeface="Calibri"/>
                <a:sym typeface="Calibri"/>
              </a:defRPr>
            </a:lvl3pPr>
            <a:lvl4pPr marL="1869439" marR="81280" indent="-457200" defTabSz="914400">
              <a:lnSpc>
                <a:spcPct val="100000"/>
              </a:lnSpc>
              <a:spcBef>
                <a:spcPts val="900"/>
              </a:spcBef>
              <a:buClr>
                <a:srgbClr val="000000"/>
              </a:buClr>
              <a:buSzPct val="100000"/>
              <a:buFont typeface="Arial"/>
              <a:buChar char="–"/>
              <a:defRPr sz="3600">
                <a:uFill>
                  <a:solidFill>
                    <a:srgbClr val="000000"/>
                  </a:solidFill>
                </a:uFill>
                <a:latin typeface="Calibri"/>
                <a:ea typeface="Calibri"/>
                <a:cs typeface="Calibri"/>
                <a:sym typeface="Calibri"/>
              </a:defRPr>
            </a:lvl4pPr>
            <a:lvl5pPr marL="2326639" marR="81280" indent="-457200" defTabSz="914400">
              <a:lnSpc>
                <a:spcPct val="100000"/>
              </a:lnSpc>
              <a:spcBef>
                <a:spcPts val="900"/>
              </a:spcBef>
              <a:buClr>
                <a:srgbClr val="000000"/>
              </a:buClr>
              <a:buSzPct val="100000"/>
              <a:buFont typeface="Arial"/>
              <a:buChar char="»"/>
              <a:defRPr sz="3600">
                <a:uFill>
                  <a:solidFill>
                    <a:srgbClr val="000000"/>
                  </a:solidFill>
                </a:uFill>
                <a:latin typeface="Calibri"/>
                <a:ea typeface="Calibri"/>
                <a:cs typeface="Calibri"/>
                <a:sym typeface="Calibri"/>
              </a:defRPr>
            </a:lvl5pPr>
          </a:lstStyle>
          <a:p>
            <a:pPr/>
            <a:r>
              <a:t>Body Level One</a:t>
            </a:r>
          </a:p>
          <a:p>
            <a:pPr lvl="1"/>
            <a:r>
              <a:t>Body Level Two</a:t>
            </a:r>
          </a:p>
          <a:p>
            <a:pPr lvl="2"/>
            <a:r>
              <a:t>Body Level Three</a:t>
            </a:r>
          </a:p>
          <a:p>
            <a:pPr lvl="3"/>
            <a:r>
              <a:t>Body Level Four</a:t>
            </a:r>
          </a:p>
          <a:p>
            <a:pPr lvl="4"/>
            <a:r>
              <a:t>Body Level Five</a:t>
            </a:r>
          </a:p>
        </p:txBody>
      </p:sp>
      <p:sp>
        <p:nvSpPr>
          <p:cNvPr id="270" name="Slide Number"/>
          <p:cNvSpPr txBox="1"/>
          <p:nvPr>
            <p:ph type="sldNum" sz="quarter" idx="2"/>
          </p:nvPr>
        </p:nvSpPr>
        <p:spPr>
          <a:xfrm>
            <a:off x="18038440" y="12832035"/>
            <a:ext cx="499120" cy="497136"/>
          </a:xfrm>
          <a:prstGeom prst="rect">
            <a:avLst/>
          </a:prstGeom>
        </p:spPr>
        <p:txBody>
          <a:bodyPr lIns="101600" tIns="101600" rIns="101600" bIns="101600" anchor="ctr"/>
          <a:lstStyle>
            <a:lvl1pPr defTabSz="1168400">
              <a:defRPr sz="2200">
                <a:solidFill>
                  <a:srgbClr val="9B9B9B"/>
                </a:solidFill>
                <a:uFill>
                  <a:solidFill>
                    <a:srgbClr val="9B9B9B"/>
                  </a:solidFill>
                </a:uFill>
                <a:latin typeface="Calibri"/>
                <a:ea typeface="Calibri"/>
                <a:cs typeface="Calibri"/>
                <a:sym typeface="Calibri"/>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solidFill>
                  <a:srgbClr val="000000"/>
                </a:solidFill>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 Id="rId19" Type="http://schemas.openxmlformats.org/officeDocument/2006/relationships/slideLayout" Target="../slideLayouts/slideLayout18.xml"/><Relationship Id="rId20" Type="http://schemas.openxmlformats.org/officeDocument/2006/relationships/slideLayout" Target="../slideLayouts/slideLayout19.xml"/><Relationship Id="rId21" Type="http://schemas.openxmlformats.org/officeDocument/2006/relationships/slideLayout" Target="../slideLayouts/slideLayout20.xml"/><Relationship Id="rId22" Type="http://schemas.openxmlformats.org/officeDocument/2006/relationships/slideLayout" Target="../slideLayouts/slideLayout21.xml"/><Relationship Id="rId23" Type="http://schemas.openxmlformats.org/officeDocument/2006/relationships/slideLayout" Target="../slideLayouts/slideLayout22.xml"/><Relationship Id="rId24" Type="http://schemas.openxmlformats.org/officeDocument/2006/relationships/slideLayout" Target="../slideLayouts/slideLayout23.xml"/><Relationship Id="rId25" Type="http://schemas.openxmlformats.org/officeDocument/2006/relationships/slideLayout" Target="../slideLayouts/slideLayout24.xml"/><Relationship Id="rId26" Type="http://schemas.openxmlformats.org/officeDocument/2006/relationships/slideLayout" Target="../slideLayouts/slideLayout25.xml"/><Relationship Id="rId27" Type="http://schemas.openxmlformats.org/officeDocument/2006/relationships/slideLayout" Target="../slideLayouts/slideLayout26.xml"/><Relationship Id="rId28" Type="http://schemas.openxmlformats.org/officeDocument/2006/relationships/slideLayout" Target="../slideLayouts/slideLayout27.xml"/><Relationship Id="rId29" Type="http://schemas.openxmlformats.org/officeDocument/2006/relationships/slideLayout" Target="../slideLayouts/slideLayout28.xml"/><Relationship Id="rId30"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chemeClr val="accent4">
              <a:hueOff val="348544"/>
              <a:lumOff val="7139"/>
            </a:schemeClr>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chemeClr val="accent4">
              <a:hueOff val="348544"/>
              <a:lumOff val="7139"/>
            </a:schemeClr>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chemeClr val="accent4">
              <a:hueOff val="348544"/>
              <a:lumOff val="7139"/>
            </a:schemeClr>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chemeClr val="accent4">
              <a:hueOff val="348544"/>
              <a:lumOff val="7139"/>
            </a:schemeClr>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chemeClr val="accent4">
              <a:hueOff val="348544"/>
              <a:lumOff val="7139"/>
            </a:schemeClr>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chemeClr val="accent4">
              <a:hueOff val="348544"/>
              <a:lumOff val="7139"/>
            </a:schemeClr>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chemeClr val="accent4">
              <a:hueOff val="348544"/>
              <a:lumOff val="7139"/>
            </a:schemeClr>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chemeClr val="accent4">
              <a:hueOff val="348544"/>
              <a:lumOff val="7139"/>
            </a:schemeClr>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chemeClr val="accent4">
              <a:hueOff val="348544"/>
              <a:lumOff val="7139"/>
            </a:schemeClr>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video" Target="../media/media8.mov"/><Relationship Id="rId3" Type="http://schemas.microsoft.com/office/2007/relationships/media" Target="../media/media8.mov"/><Relationship Id="rId4" Type="http://schemas.openxmlformats.org/officeDocument/2006/relationships/image" Target="../media/image8.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9.png"/><Relationship Id="rId3" Type="http://schemas.openxmlformats.org/officeDocument/2006/relationships/image" Target="../media/image10.png"/></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video" Target="../media/media9.mov"/><Relationship Id="rId3" Type="http://schemas.microsoft.com/office/2007/relationships/media" Target="../media/media9.mov"/><Relationship Id="rId4" Type="http://schemas.openxmlformats.org/officeDocument/2006/relationships/image" Target="../media/image11.png"/></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video" Target="../media/media10.mov"/><Relationship Id="rId3" Type="http://schemas.microsoft.com/office/2007/relationships/media" Target="../media/media10.mov"/><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video" Target="../media/media11.mov"/><Relationship Id="rId3" Type="http://schemas.microsoft.com/office/2007/relationships/media" Target="../media/media11.mov"/><Relationship Id="rId4" Type="http://schemas.openxmlformats.org/officeDocument/2006/relationships/image" Target="../media/image15.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video" Target="../media/media1.mp4"/><Relationship Id="rId3" Type="http://schemas.microsoft.com/office/2007/relationships/media" Target="../media/media1.mp4"/><Relationship Id="rId4" Type="http://schemas.openxmlformats.org/officeDocument/2006/relationships/image" Target="../media/image16.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video" Target="../media/media12.mov"/><Relationship Id="rId3" Type="http://schemas.microsoft.com/office/2007/relationships/media" Target="../media/media12.mov"/><Relationship Id="rId4" Type="http://schemas.openxmlformats.org/officeDocument/2006/relationships/image" Target="../media/image17.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video" Target="../media/media13.mov"/><Relationship Id="rId3" Type="http://schemas.microsoft.com/office/2007/relationships/media" Target="../media/media13.mov"/><Relationship Id="rId4" Type="http://schemas.openxmlformats.org/officeDocument/2006/relationships/image" Target="../media/image18.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video" Target="../media/media14.mov"/><Relationship Id="rId3" Type="http://schemas.microsoft.com/office/2007/relationships/media" Target="../media/media14.mov"/><Relationship Id="rId4" Type="http://schemas.openxmlformats.org/officeDocument/2006/relationships/image" Target="../media/image19.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video" Target="../media/media15.mov"/><Relationship Id="rId3" Type="http://schemas.microsoft.com/office/2007/relationships/media" Target="../media/media15.mov"/><Relationship Id="rId4" Type="http://schemas.openxmlformats.org/officeDocument/2006/relationships/image" Target="../media/image20.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video" Target="../media/media16.mov"/><Relationship Id="rId3" Type="http://schemas.microsoft.com/office/2007/relationships/media" Target="../media/media16.mov"/><Relationship Id="rId4" Type="http://schemas.openxmlformats.org/officeDocument/2006/relationships/image" Target="../media/image21.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image" Target="../media/image22.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video" Target="../media/media17.mov"/><Relationship Id="rId3" Type="http://schemas.microsoft.com/office/2007/relationships/media" Target="../media/media17.mov"/><Relationship Id="rId4" Type="http://schemas.openxmlformats.org/officeDocument/2006/relationships/image" Target="../media/image23.png"/></Relationships>

</file>

<file path=ppt/slides/_rels/slide27.xml.rels><?xml version="1.0" encoding="UTF-8"?>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video" Target="../media/media18.mov"/><Relationship Id="rId3" Type="http://schemas.microsoft.com/office/2007/relationships/media" Target="../media/media18.mov"/><Relationship Id="rId4" Type="http://schemas.openxmlformats.org/officeDocument/2006/relationships/image" Target="../media/image24.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video" Target="../media/media19.mov"/><Relationship Id="rId3" Type="http://schemas.microsoft.com/office/2007/relationships/media" Target="../media/media19.mov"/><Relationship Id="rId4" Type="http://schemas.openxmlformats.org/officeDocument/2006/relationships/image" Target="../media/image25.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28.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video" Target="../media/media1.mov"/><Relationship Id="rId3" Type="http://schemas.microsoft.com/office/2007/relationships/media" Target="../media/media1.mov"/><Relationship Id="rId4" Type="http://schemas.openxmlformats.org/officeDocument/2006/relationships/image" Target="../media/image1.png"/></Relationships>

</file>

<file path=ppt/slides/_rels/slide30.xml.rels><?xml version="1.0" encoding="UTF-8"?>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video" Target="../media/media4.mov"/><Relationship Id="rId3" Type="http://schemas.microsoft.com/office/2007/relationships/media" Target="../media/media4.mov"/><Relationship Id="rId4" Type="http://schemas.openxmlformats.org/officeDocument/2006/relationships/image" Target="../media/image4.png"/></Relationships>

</file>

<file path=ppt/slides/_rels/slide31.xml.rels><?xml version="1.0" encoding="UTF-8"?>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video" Target="../media/media20.mov"/><Relationship Id="rId3" Type="http://schemas.microsoft.com/office/2007/relationships/media" Target="../media/media20.mov"/><Relationship Id="rId4" Type="http://schemas.openxmlformats.org/officeDocument/2006/relationships/image" Target="../media/image26.png"/></Relationships>

</file>

<file path=ppt/slides/_rels/slide32.xml.rels><?xml version="1.0" encoding="UTF-8"?>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video" Target="../media/media21.mov"/><Relationship Id="rId3" Type="http://schemas.microsoft.com/office/2007/relationships/media" Target="../media/media21.mov"/><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png"/></Relationships>

</file>

<file path=ppt/slides/_rels/slide33.xml.rels><?xml version="1.0" encoding="UTF-8"?>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image" Target="../media/image30.png"/><Relationship Id="rId3" Type="http://schemas.openxmlformats.org/officeDocument/2006/relationships/image" Target="../media/image31.png"/><Relationship Id="rId4" Type="http://schemas.openxmlformats.org/officeDocument/2006/relationships/video" Target="../media/media22.mov"/><Relationship Id="rId5" Type="http://schemas.microsoft.com/office/2007/relationships/media" Target="../media/media22.mov"/><Relationship Id="rId6" Type="http://schemas.openxmlformats.org/officeDocument/2006/relationships/image" Target="../media/image32.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image" Target="../media/image33.png"/></Relationships>

</file>

<file path=ppt/slides/_rels/slide36.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video" Target="../media/media23.mov"/><Relationship Id="rId3" Type="http://schemas.microsoft.com/office/2007/relationships/media" Target="../media/media23.mov"/><Relationship Id="rId4" Type="http://schemas.openxmlformats.org/officeDocument/2006/relationships/image" Target="../media/image34.png"/></Relationships>

</file>

<file path=ppt/slides/_rels/slide37.xml.rels><?xml version="1.0" encoding="UTF-8"?>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video" Target="../media/media24.mov"/><Relationship Id="rId3" Type="http://schemas.microsoft.com/office/2007/relationships/media" Target="../media/media24.mov"/><Relationship Id="rId4" Type="http://schemas.openxmlformats.org/officeDocument/2006/relationships/image" Target="../media/image35.png"/></Relationships>

</file>

<file path=ppt/slides/_rels/slide38.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6.png"/><Relationship Id="rId3" Type="http://schemas.openxmlformats.org/officeDocument/2006/relationships/image" Target="../media/image37.png"/></Relationships>

</file>

<file path=ppt/slides/_rels/slide4.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video" Target="../media/media2.mov"/><Relationship Id="rId3" Type="http://schemas.microsoft.com/office/2007/relationships/media" Target="../media/media2.mov"/><Relationship Id="rId4" Type="http://schemas.openxmlformats.org/officeDocument/2006/relationships/image" Target="../media/image2.png"/><Relationship Id="rId5" Type="http://schemas.openxmlformats.org/officeDocument/2006/relationships/video" Target="../media/media3.mov"/><Relationship Id="rId6" Type="http://schemas.microsoft.com/office/2007/relationships/media" Target="../media/media3.mov"/><Relationship Id="rId7" Type="http://schemas.openxmlformats.org/officeDocument/2006/relationships/image" Target="../media/image3.png"/></Relationships>

</file>

<file path=ppt/slides/_rels/slide40.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video" Target="../media/media25.mov"/><Relationship Id="rId3" Type="http://schemas.microsoft.com/office/2007/relationships/media" Target="../media/media25.mov"/><Relationship Id="rId4" Type="http://schemas.openxmlformats.org/officeDocument/2006/relationships/image" Target="../media/image38.png"/></Relationships>

</file>

<file path=ppt/slides/_rels/slide4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video" Target="../media/media26.mov"/><Relationship Id="rId3" Type="http://schemas.microsoft.com/office/2007/relationships/media" Target="../media/media26.mov"/><Relationship Id="rId4" Type="http://schemas.openxmlformats.org/officeDocument/2006/relationships/image" Target="../media/image39.png"/></Relationships>

</file>

<file path=ppt/slides/_rels/slide43.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video" Target="../media/media27.mov"/><Relationship Id="rId3" Type="http://schemas.microsoft.com/office/2007/relationships/media" Target="../media/media27.mov"/><Relationship Id="rId4" Type="http://schemas.openxmlformats.org/officeDocument/2006/relationships/image" Target="../media/image40.png"/></Relationships>

</file>

<file path=ppt/slides/_rels/slide44.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video" Target="../media/media28.mov"/><Relationship Id="rId3" Type="http://schemas.microsoft.com/office/2007/relationships/media" Target="../media/media28.mov"/><Relationship Id="rId4" Type="http://schemas.openxmlformats.org/officeDocument/2006/relationships/image" Target="../media/image41.png"/></Relationships>

</file>

<file path=ppt/slides/_rels/slide46.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video" Target="../media/media29.mov"/><Relationship Id="rId3" Type="http://schemas.microsoft.com/office/2007/relationships/media" Target="../media/media29.mov"/><Relationship Id="rId4" Type="http://schemas.openxmlformats.org/officeDocument/2006/relationships/image" Target="../media/image42.png"/><Relationship Id="rId5" Type="http://schemas.openxmlformats.org/officeDocument/2006/relationships/image" Target="../media/image43.png"/></Relationships>

</file>

<file path=ppt/slides/_rels/slide47.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video" Target="../media/media29.mov"/><Relationship Id="rId3" Type="http://schemas.microsoft.com/office/2007/relationships/media" Target="../media/media29.mov"/><Relationship Id="rId4" Type="http://schemas.openxmlformats.org/officeDocument/2006/relationships/image" Target="../media/image42.png"/></Relationships>

</file>

<file path=ppt/slides/_rels/slide4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video" Target="../media/media30.mov"/><Relationship Id="rId3" Type="http://schemas.microsoft.com/office/2007/relationships/media" Target="../media/media30.mov"/><Relationship Id="rId4" Type="http://schemas.openxmlformats.org/officeDocument/2006/relationships/image" Target="../media/image44.png"/></Relationships>

</file>

<file path=ppt/slides/_rels/slide4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video" Target="../media/media31.mov"/><Relationship Id="rId3" Type="http://schemas.microsoft.com/office/2007/relationships/media" Target="../media/media31.mov"/><Relationship Id="rId4" Type="http://schemas.openxmlformats.org/officeDocument/2006/relationships/image" Target="../media/image45.png"/></Relationships>

</file>

<file path=ppt/slides/_rels/slide5.xml.rels><?xml version="1.0" encoding="UTF-8"?>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video" Target="../media/media4.mov"/><Relationship Id="rId3" Type="http://schemas.microsoft.com/office/2007/relationships/media" Target="../media/media4.mov"/><Relationship Id="rId4" Type="http://schemas.openxmlformats.org/officeDocument/2006/relationships/image" Target="../media/image4.png"/></Relationships>

</file>

<file path=ppt/slides/_rels/slide50.xml.rels><?xml version="1.0" encoding="UTF-8"?>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video" Target="../media/media32.mov"/><Relationship Id="rId3" Type="http://schemas.microsoft.com/office/2007/relationships/media" Target="../media/media32.mov"/><Relationship Id="rId4" Type="http://schemas.openxmlformats.org/officeDocument/2006/relationships/image" Target="../media/image46.png"/></Relationships>

</file>

<file path=ppt/slides/_rels/slide6.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video" Target="../media/media5.mov"/><Relationship Id="rId3" Type="http://schemas.microsoft.com/office/2007/relationships/media" Target="../media/media5.mov"/><Relationship Id="rId4" Type="http://schemas.openxmlformats.org/officeDocument/2006/relationships/image" Target="../media/image5.png"/></Relationships>

</file>

<file path=ppt/slides/_rels/slide7.xml.rels><?xml version="1.0" encoding="UTF-8"?>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video" Target="../media/media6.mov"/><Relationship Id="rId3" Type="http://schemas.microsoft.com/office/2007/relationships/media" Target="../media/media6.mov"/><Relationship Id="rId4" Type="http://schemas.openxmlformats.org/officeDocument/2006/relationships/image" Target="../media/image6.png"/></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video" Target="../media/media7.mov"/><Relationship Id="rId3" Type="http://schemas.microsoft.com/office/2007/relationships/media" Target="../media/media7.mov"/><Relationship Id="rId4" Type="http://schemas.openxmlformats.org/officeDocument/2006/relationships/image" Target="../media/image7.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video" Target="../media/media7.mov"/><Relationship Id="rId3" Type="http://schemas.microsoft.com/office/2007/relationships/media" Target="../media/media7.mov"/><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chemeClr val="accent2">
            <a:hueOff val="-85258"/>
            <a:satOff val="14347"/>
            <a:lumOff val="22373"/>
          </a:schemeClr>
        </a:solidFill>
      </p:bgPr>
    </p:bg>
    <p:spTree>
      <p:nvGrpSpPr>
        <p:cNvPr id="1" name=""/>
        <p:cNvGrpSpPr/>
        <p:nvPr/>
      </p:nvGrpSpPr>
      <p:grpSpPr>
        <a:xfrm>
          <a:off x="0" y="0"/>
          <a:ext cx="0" cy="0"/>
          <a:chOff x="0" y="0"/>
          <a:chExt cx="0" cy="0"/>
        </a:xfrm>
      </p:grpSpPr>
      <p:sp>
        <p:nvSpPr>
          <p:cNvPr id="279" name="Some Visual Illusions…"/>
          <p:cNvSpPr txBox="1"/>
          <p:nvPr>
            <p:ph type="ctrTitle"/>
          </p:nvPr>
        </p:nvSpPr>
        <p:spPr>
          <a:prstGeom prst="rect">
            <a:avLst/>
          </a:prstGeom>
        </p:spPr>
        <p:txBody>
          <a:bodyPr/>
          <a:lstStyle/>
          <a:p>
            <a:pPr defTabSz="1584920">
              <a:defRPr spc="-243" sz="12155"/>
            </a:pPr>
            <a:r>
              <a:t>       Some Visual Illusions </a:t>
            </a:r>
          </a:p>
          <a:p>
            <a:pPr defTabSz="1584920">
              <a:defRPr spc="-150" sz="7539"/>
            </a:pPr>
          </a:p>
          <a:p>
            <a:pPr defTabSz="1584920">
              <a:defRPr spc="-150" sz="7539"/>
            </a:pPr>
            <a:r>
              <a:t>discovered or studied by </a:t>
            </a:r>
            <a:r>
              <a:rPr>
                <a:solidFill>
                  <a:schemeClr val="accent5">
                    <a:hueOff val="-82419"/>
                    <a:satOff val="-9513"/>
                    <a:lumOff val="-16343"/>
                  </a:schemeClr>
                </a:solidFill>
              </a:rPr>
              <a:t>Stuart Anstis</a:t>
            </a:r>
            <a:r>
              <a:t> and his collaborators since his retirement in 2014</a:t>
            </a:r>
          </a:p>
        </p:txBody>
      </p:sp>
      <p:sp>
        <p:nvSpPr>
          <p:cNvPr id="280" name="Author and Date"/>
          <p:cNvSpPr txBox="1"/>
          <p:nvPr>
            <p:ph type="body" idx="21"/>
          </p:nvPr>
        </p:nvSpPr>
        <p:spPr>
          <a:prstGeom prst="rect">
            <a:avLst/>
          </a:prstGeom>
        </p:spPr>
        <p:txBody>
          <a:bodyPr/>
          <a:lstStyle/>
          <a:p>
            <a:pPr/>
          </a:p>
        </p:txBody>
      </p:sp>
      <p:sp>
        <p:nvSpPr>
          <p:cNvPr id="281" name="All slides show work done since 2014, except for FIVE…"/>
          <p:cNvSpPr txBox="1"/>
          <p:nvPr>
            <p:ph type="subTitle" sz="quarter" idx="1"/>
          </p:nvPr>
        </p:nvSpPr>
        <p:spPr>
          <a:xfrm>
            <a:off x="1580491" y="9095237"/>
            <a:ext cx="21971001" cy="1905001"/>
          </a:xfrm>
          <a:prstGeom prst="rect">
            <a:avLst/>
          </a:prstGeom>
        </p:spPr>
        <p:txBody>
          <a:bodyPr/>
          <a:lstStyle/>
          <a:p>
            <a:pPr/>
            <a:r>
              <a:t>All slides show work done since 2014, except for FIVE</a:t>
            </a:r>
          </a:p>
          <a:p>
            <a:pPr/>
            <a:r>
              <a:t>Slides asked with  </a:t>
            </a:r>
            <a:r>
              <a:t> that are added for context.</a:t>
            </a:r>
          </a:p>
        </p:txBody>
      </p:sp>
      <p:sp>
        <p:nvSpPr>
          <p:cNvPr id="282" name="Oval"/>
          <p:cNvSpPr/>
          <p:nvPr/>
        </p:nvSpPr>
        <p:spPr>
          <a:xfrm>
            <a:off x="1580491" y="9095237"/>
            <a:ext cx="676653" cy="636979"/>
          </a:xfrm>
          <a:prstGeom prst="ellipse">
            <a:avLst/>
          </a:prstGeom>
          <a:solidFill>
            <a:srgbClr val="ED220D"/>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331" name="DoubleBandedSquishRotate.mov" descr="DoubleBandedSquishRotate.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3048000" y="0"/>
            <a:ext cx="18288000" cy="13716000"/>
          </a:xfrm>
          <a:prstGeom prst="rect">
            <a:avLst/>
          </a:prstGeom>
          <a:ln w="12700">
            <a:miter lim="400000"/>
          </a:ln>
        </p:spPr>
      </p:pic>
      <p:sp>
        <p:nvSpPr>
          <p:cNvPr id="332" name="Flashed squares are upright"/>
          <p:cNvSpPr txBox="1"/>
          <p:nvPr/>
        </p:nvSpPr>
        <p:spPr>
          <a:xfrm>
            <a:off x="1927974" y="11034546"/>
            <a:ext cx="20528052" cy="3584908"/>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80000"/>
              </a:lnSpc>
              <a:spcBef>
                <a:spcPts val="0"/>
              </a:spcBef>
              <a:defRPr b="1" spc="-252" sz="12600"/>
            </a:lvl1pPr>
          </a:lstStyle>
          <a:p>
            <a:pPr/>
            <a:r>
              <a:t>Flashed squares are upright</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1533" fill="hold"/>
                                        <p:tgtEl>
                                          <p:spTgt spid="331"/>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331"/>
                </p:tgtEl>
              </p:cMediaNode>
            </p:video>
            <p:seq concurrent="1" prevAc="none" nextAc="seek">
              <p:cTn id="8" evtFilter="cancelBubble" nodeType="interactiveSeq" restart="whenNotActive" fill="hold">
                <p:stCondLst>
                  <p:cond delay="0" evt="onClick">
                    <p:tgtEl>
                      <p:spTgt spid="331"/>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331"/>
                                        </p:tgtEl>
                                      </p:cBhvr>
                                    </p:cmd>
                                  </p:childTnLst>
                                </p:cTn>
                              </p:par>
                            </p:childTnLst>
                          </p:cTn>
                        </p:par>
                      </p:childTnLst>
                    </p:cTn>
                  </p:par>
                </p:childTnLst>
              </p:cTn>
              <p:nextCondLst>
                <p:cond delay="0" evt="onClick">
                  <p:tgtEl>
                    <p:spTgt spid="331"/>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334" name="Image" descr="Image"/>
          <p:cNvPicPr>
            <a:picLocks noChangeAspect="1"/>
          </p:cNvPicPr>
          <p:nvPr/>
        </p:nvPicPr>
        <p:blipFill>
          <a:blip r:embed="rId2">
            <a:extLst/>
          </a:blip>
          <a:stretch>
            <a:fillRect/>
          </a:stretch>
        </p:blipFill>
        <p:spPr>
          <a:xfrm>
            <a:off x="4610695" y="3250406"/>
            <a:ext cx="7054454" cy="6715126"/>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10800"/>
                </a:lnTo>
                <a:lnTo>
                  <a:pt x="0" y="21600"/>
                </a:lnTo>
                <a:lnTo>
                  <a:pt x="10801" y="21600"/>
                </a:lnTo>
                <a:lnTo>
                  <a:pt x="21600" y="21600"/>
                </a:lnTo>
                <a:lnTo>
                  <a:pt x="21600" y="10800"/>
                </a:lnTo>
                <a:lnTo>
                  <a:pt x="21600" y="0"/>
                </a:lnTo>
                <a:lnTo>
                  <a:pt x="10801" y="0"/>
                </a:lnTo>
                <a:lnTo>
                  <a:pt x="0" y="0"/>
                </a:lnTo>
                <a:close/>
                <a:moveTo>
                  <a:pt x="14738" y="1983"/>
                </a:moveTo>
                <a:lnTo>
                  <a:pt x="17144" y="1983"/>
                </a:lnTo>
                <a:lnTo>
                  <a:pt x="19550" y="1983"/>
                </a:lnTo>
                <a:lnTo>
                  <a:pt x="19563" y="4245"/>
                </a:lnTo>
                <a:cubicBezTo>
                  <a:pt x="19574" y="5867"/>
                  <a:pt x="19560" y="6530"/>
                  <a:pt x="19516" y="6586"/>
                </a:cubicBezTo>
                <a:cubicBezTo>
                  <a:pt x="19465" y="6650"/>
                  <a:pt x="19031" y="6664"/>
                  <a:pt x="17144" y="6664"/>
                </a:cubicBezTo>
                <a:cubicBezTo>
                  <a:pt x="15257" y="6664"/>
                  <a:pt x="14821" y="6650"/>
                  <a:pt x="14771" y="6586"/>
                </a:cubicBezTo>
                <a:cubicBezTo>
                  <a:pt x="14726" y="6530"/>
                  <a:pt x="14713" y="5867"/>
                  <a:pt x="14723" y="4245"/>
                </a:cubicBezTo>
                <a:lnTo>
                  <a:pt x="14738" y="1983"/>
                </a:lnTo>
                <a:close/>
              </a:path>
            </a:pathLst>
          </a:custGeom>
          <a:ln w="12700">
            <a:miter lim="400000"/>
          </a:ln>
        </p:spPr>
      </p:pic>
      <p:pic>
        <p:nvPicPr>
          <p:cNvPr id="335" name="Image" descr="Image"/>
          <p:cNvPicPr>
            <a:picLocks noChangeAspect="1"/>
          </p:cNvPicPr>
          <p:nvPr/>
        </p:nvPicPr>
        <p:blipFill>
          <a:blip r:embed="rId3">
            <a:alphaModFix amt="82324"/>
            <a:extLst/>
          </a:blip>
          <a:srcRect l="1528" t="1065" r="1529" b="1785"/>
          <a:stretch>
            <a:fillRect/>
          </a:stretch>
        </p:blipFill>
        <p:spPr>
          <a:xfrm>
            <a:off x="13502664" y="3328820"/>
            <a:ext cx="6856016" cy="6558360"/>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0" y="0"/>
                </a:moveTo>
                <a:lnTo>
                  <a:pt x="0" y="21600"/>
                </a:lnTo>
                <a:lnTo>
                  <a:pt x="21600" y="21600"/>
                </a:lnTo>
                <a:lnTo>
                  <a:pt x="21600" y="0"/>
                </a:lnTo>
                <a:lnTo>
                  <a:pt x="0" y="0"/>
                </a:lnTo>
                <a:close/>
                <a:moveTo>
                  <a:pt x="10738" y="1776"/>
                </a:moveTo>
                <a:cubicBezTo>
                  <a:pt x="12421" y="1765"/>
                  <a:pt x="13087" y="1780"/>
                  <a:pt x="13143" y="1829"/>
                </a:cubicBezTo>
                <a:cubicBezTo>
                  <a:pt x="13206" y="1884"/>
                  <a:pt x="13218" y="2310"/>
                  <a:pt x="13206" y="4256"/>
                </a:cubicBezTo>
                <a:lnTo>
                  <a:pt x="13191" y="6615"/>
                </a:lnTo>
                <a:lnTo>
                  <a:pt x="10813" y="6631"/>
                </a:lnTo>
                <a:lnTo>
                  <a:pt x="8434" y="6645"/>
                </a:lnTo>
                <a:lnTo>
                  <a:pt x="8390" y="6513"/>
                </a:lnTo>
                <a:cubicBezTo>
                  <a:pt x="8365" y="6440"/>
                  <a:pt x="8358" y="5348"/>
                  <a:pt x="8376" y="4086"/>
                </a:cubicBezTo>
                <a:lnTo>
                  <a:pt x="8409" y="1792"/>
                </a:lnTo>
                <a:lnTo>
                  <a:pt x="10738" y="1776"/>
                </a:lnTo>
                <a:close/>
                <a:moveTo>
                  <a:pt x="4179" y="1822"/>
                </a:moveTo>
                <a:cubicBezTo>
                  <a:pt x="5866" y="1822"/>
                  <a:pt x="6462" y="1840"/>
                  <a:pt x="6512" y="1893"/>
                </a:cubicBezTo>
                <a:cubicBezTo>
                  <a:pt x="6562" y="1945"/>
                  <a:pt x="6581" y="2549"/>
                  <a:pt x="6581" y="4244"/>
                </a:cubicBezTo>
                <a:cubicBezTo>
                  <a:pt x="6581" y="6438"/>
                  <a:pt x="6575" y="6525"/>
                  <a:pt x="6471" y="6584"/>
                </a:cubicBezTo>
                <a:cubicBezTo>
                  <a:pt x="6401" y="6623"/>
                  <a:pt x="5702" y="6641"/>
                  <a:pt x="4516" y="6634"/>
                </a:cubicBezTo>
                <a:cubicBezTo>
                  <a:pt x="2370" y="6620"/>
                  <a:pt x="1968" y="6603"/>
                  <a:pt x="1869" y="6517"/>
                </a:cubicBezTo>
                <a:cubicBezTo>
                  <a:pt x="1776" y="6436"/>
                  <a:pt x="1763" y="2116"/>
                  <a:pt x="1856" y="1936"/>
                </a:cubicBezTo>
                <a:cubicBezTo>
                  <a:pt x="1912" y="1826"/>
                  <a:pt x="1996" y="1822"/>
                  <a:pt x="4179" y="1822"/>
                </a:cubicBezTo>
                <a:close/>
                <a:moveTo>
                  <a:pt x="17468" y="1822"/>
                </a:moveTo>
                <a:cubicBezTo>
                  <a:pt x="19641" y="1822"/>
                  <a:pt x="19791" y="1828"/>
                  <a:pt x="19878" y="1929"/>
                </a:cubicBezTo>
                <a:cubicBezTo>
                  <a:pt x="19961" y="2025"/>
                  <a:pt x="19972" y="2271"/>
                  <a:pt x="19972" y="4214"/>
                </a:cubicBezTo>
                <a:cubicBezTo>
                  <a:pt x="19972" y="6249"/>
                  <a:pt x="19964" y="6398"/>
                  <a:pt x="19868" y="6488"/>
                </a:cubicBezTo>
                <a:cubicBezTo>
                  <a:pt x="19776" y="6576"/>
                  <a:pt x="19527" y="6587"/>
                  <a:pt x="17456" y="6587"/>
                </a:cubicBezTo>
                <a:cubicBezTo>
                  <a:pt x="15377" y="6587"/>
                  <a:pt x="15139" y="6576"/>
                  <a:pt x="15069" y="6488"/>
                </a:cubicBezTo>
                <a:cubicBezTo>
                  <a:pt x="15008" y="6411"/>
                  <a:pt x="14988" y="5951"/>
                  <a:pt x="14972" y="4222"/>
                </a:cubicBezTo>
                <a:cubicBezTo>
                  <a:pt x="14953" y="2213"/>
                  <a:pt x="14959" y="2043"/>
                  <a:pt x="15051" y="1937"/>
                </a:cubicBezTo>
                <a:cubicBezTo>
                  <a:pt x="15146" y="1827"/>
                  <a:pt x="15241" y="1822"/>
                  <a:pt x="17468" y="1822"/>
                </a:cubicBezTo>
                <a:close/>
                <a:moveTo>
                  <a:pt x="4224" y="8203"/>
                </a:moveTo>
                <a:lnTo>
                  <a:pt x="6589" y="8203"/>
                </a:lnTo>
                <a:lnTo>
                  <a:pt x="6698" y="8345"/>
                </a:lnTo>
                <a:cubicBezTo>
                  <a:pt x="6802" y="8479"/>
                  <a:pt x="6808" y="8593"/>
                  <a:pt x="6803" y="10765"/>
                </a:cubicBezTo>
                <a:cubicBezTo>
                  <a:pt x="6799" y="12428"/>
                  <a:pt x="6779" y="13067"/>
                  <a:pt x="6731" y="13131"/>
                </a:cubicBezTo>
                <a:cubicBezTo>
                  <a:pt x="6634" y="13258"/>
                  <a:pt x="6501" y="13265"/>
                  <a:pt x="4007" y="13248"/>
                </a:cubicBezTo>
                <a:cubicBezTo>
                  <a:pt x="1815" y="13232"/>
                  <a:pt x="1743" y="13227"/>
                  <a:pt x="1685" y="13114"/>
                </a:cubicBezTo>
                <a:cubicBezTo>
                  <a:pt x="1645" y="13036"/>
                  <a:pt x="1630" y="12242"/>
                  <a:pt x="1640" y="10705"/>
                </a:cubicBezTo>
                <a:cubicBezTo>
                  <a:pt x="1655" y="8596"/>
                  <a:pt x="1664" y="8405"/>
                  <a:pt x="1757" y="8308"/>
                </a:cubicBezTo>
                <a:cubicBezTo>
                  <a:pt x="1850" y="8211"/>
                  <a:pt x="2028" y="8203"/>
                  <a:pt x="4224" y="8203"/>
                </a:cubicBezTo>
                <a:close/>
                <a:moveTo>
                  <a:pt x="17478" y="8410"/>
                </a:moveTo>
                <a:cubicBezTo>
                  <a:pt x="19781" y="8410"/>
                  <a:pt x="19857" y="8414"/>
                  <a:pt x="19915" y="8525"/>
                </a:cubicBezTo>
                <a:cubicBezTo>
                  <a:pt x="19953" y="8601"/>
                  <a:pt x="19968" y="9396"/>
                  <a:pt x="19958" y="10862"/>
                </a:cubicBezTo>
                <a:lnTo>
                  <a:pt x="19943" y="13085"/>
                </a:lnTo>
                <a:lnTo>
                  <a:pt x="17491" y="13101"/>
                </a:lnTo>
                <a:cubicBezTo>
                  <a:pt x="16143" y="13110"/>
                  <a:pt x="15023" y="13098"/>
                  <a:pt x="15002" y="13076"/>
                </a:cubicBezTo>
                <a:cubicBezTo>
                  <a:pt x="14981" y="13054"/>
                  <a:pt x="14964" y="12028"/>
                  <a:pt x="14964" y="10794"/>
                </a:cubicBezTo>
                <a:cubicBezTo>
                  <a:pt x="14964" y="9128"/>
                  <a:pt x="14982" y="8533"/>
                  <a:pt x="15032" y="8481"/>
                </a:cubicBezTo>
                <a:cubicBezTo>
                  <a:pt x="15082" y="8428"/>
                  <a:pt x="15703" y="8410"/>
                  <a:pt x="17478" y="8410"/>
                </a:cubicBezTo>
                <a:close/>
                <a:moveTo>
                  <a:pt x="12058" y="8454"/>
                </a:moveTo>
                <a:cubicBezTo>
                  <a:pt x="13036" y="8448"/>
                  <a:pt x="13086" y="8470"/>
                  <a:pt x="13143" y="8555"/>
                </a:cubicBezTo>
                <a:cubicBezTo>
                  <a:pt x="13248" y="8713"/>
                  <a:pt x="13257" y="12935"/>
                  <a:pt x="13151" y="13045"/>
                </a:cubicBezTo>
                <a:cubicBezTo>
                  <a:pt x="13051" y="13149"/>
                  <a:pt x="8445" y="13147"/>
                  <a:pt x="8406" y="13042"/>
                </a:cubicBezTo>
                <a:cubicBezTo>
                  <a:pt x="8391" y="13002"/>
                  <a:pt x="8386" y="11962"/>
                  <a:pt x="8394" y="10733"/>
                </a:cubicBezTo>
                <a:lnTo>
                  <a:pt x="8409" y="8498"/>
                </a:lnTo>
                <a:lnTo>
                  <a:pt x="10737" y="8469"/>
                </a:lnTo>
                <a:cubicBezTo>
                  <a:pt x="11304" y="8462"/>
                  <a:pt x="11733" y="8456"/>
                  <a:pt x="12058" y="8454"/>
                </a:cubicBezTo>
                <a:close/>
                <a:moveTo>
                  <a:pt x="4155" y="14893"/>
                </a:moveTo>
                <a:cubicBezTo>
                  <a:pt x="5827" y="14882"/>
                  <a:pt x="6504" y="14898"/>
                  <a:pt x="6559" y="14946"/>
                </a:cubicBezTo>
                <a:cubicBezTo>
                  <a:pt x="6622" y="15000"/>
                  <a:pt x="6637" y="15441"/>
                  <a:pt x="6637" y="17319"/>
                </a:cubicBezTo>
                <a:cubicBezTo>
                  <a:pt x="6637" y="19480"/>
                  <a:pt x="6629" y="19632"/>
                  <a:pt x="6533" y="19723"/>
                </a:cubicBezTo>
                <a:cubicBezTo>
                  <a:pt x="6441" y="19810"/>
                  <a:pt x="6195" y="19821"/>
                  <a:pt x="4177" y="19821"/>
                </a:cubicBezTo>
                <a:cubicBezTo>
                  <a:pt x="2341" y="19821"/>
                  <a:pt x="1911" y="19807"/>
                  <a:pt x="1859" y="19741"/>
                </a:cubicBezTo>
                <a:cubicBezTo>
                  <a:pt x="1814" y="19684"/>
                  <a:pt x="1800" y="18990"/>
                  <a:pt x="1811" y="17285"/>
                </a:cubicBezTo>
                <a:lnTo>
                  <a:pt x="1826" y="14909"/>
                </a:lnTo>
                <a:lnTo>
                  <a:pt x="4155" y="14893"/>
                </a:lnTo>
                <a:close/>
                <a:moveTo>
                  <a:pt x="10834" y="14893"/>
                </a:moveTo>
                <a:lnTo>
                  <a:pt x="13135" y="14909"/>
                </a:lnTo>
                <a:lnTo>
                  <a:pt x="13150" y="17255"/>
                </a:lnTo>
                <a:cubicBezTo>
                  <a:pt x="13161" y="18938"/>
                  <a:pt x="13147" y="19625"/>
                  <a:pt x="13101" y="19682"/>
                </a:cubicBezTo>
                <a:cubicBezTo>
                  <a:pt x="13049" y="19748"/>
                  <a:pt x="12627" y="19762"/>
                  <a:pt x="10833" y="19762"/>
                </a:cubicBezTo>
                <a:cubicBezTo>
                  <a:pt x="8930" y="19762"/>
                  <a:pt x="8613" y="19748"/>
                  <a:pt x="8505" y="19669"/>
                </a:cubicBezTo>
                <a:lnTo>
                  <a:pt x="8381" y="19579"/>
                </a:lnTo>
                <a:lnTo>
                  <a:pt x="8381" y="17296"/>
                </a:lnTo>
                <a:cubicBezTo>
                  <a:pt x="8381" y="15437"/>
                  <a:pt x="8395" y="15000"/>
                  <a:pt x="8457" y="14946"/>
                </a:cubicBezTo>
                <a:cubicBezTo>
                  <a:pt x="8513" y="14898"/>
                  <a:pt x="9183" y="14882"/>
                  <a:pt x="10834" y="14893"/>
                </a:cubicBezTo>
                <a:close/>
                <a:moveTo>
                  <a:pt x="14992" y="14909"/>
                </a:moveTo>
                <a:lnTo>
                  <a:pt x="17468" y="14909"/>
                </a:lnTo>
                <a:lnTo>
                  <a:pt x="19943" y="14909"/>
                </a:lnTo>
                <a:lnTo>
                  <a:pt x="19958" y="17285"/>
                </a:lnTo>
                <a:cubicBezTo>
                  <a:pt x="19969" y="18990"/>
                  <a:pt x="19955" y="19684"/>
                  <a:pt x="19910" y="19741"/>
                </a:cubicBezTo>
                <a:cubicBezTo>
                  <a:pt x="19857" y="19807"/>
                  <a:pt x="19409" y="19821"/>
                  <a:pt x="17468" y="19821"/>
                </a:cubicBezTo>
                <a:cubicBezTo>
                  <a:pt x="15526" y="19821"/>
                  <a:pt x="15078" y="19807"/>
                  <a:pt x="15026" y="19741"/>
                </a:cubicBezTo>
                <a:cubicBezTo>
                  <a:pt x="14980" y="19684"/>
                  <a:pt x="14966" y="18990"/>
                  <a:pt x="14977" y="17285"/>
                </a:cubicBezTo>
                <a:lnTo>
                  <a:pt x="14992" y="14909"/>
                </a:lnTo>
                <a:close/>
              </a:path>
            </a:pathLst>
          </a:custGeom>
          <a:ln w="12700">
            <a:miter lim="400000"/>
          </a:ln>
        </p:spPr>
      </p:pic>
      <p:sp>
        <p:nvSpPr>
          <p:cNvPr id="336" name="Red &amp; green grids are always square"/>
          <p:cNvSpPr txBox="1"/>
          <p:nvPr/>
        </p:nvSpPr>
        <p:spPr>
          <a:xfrm>
            <a:off x="4494620" y="11800354"/>
            <a:ext cx="17126205" cy="229544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80000"/>
              </a:lnSpc>
              <a:spcBef>
                <a:spcPts val="0"/>
              </a:spcBef>
              <a:defRPr b="1" spc="-159" sz="8000"/>
            </a:lvl1pPr>
          </a:lstStyle>
          <a:p>
            <a:pPr/>
            <a:r>
              <a:t>Red &amp; green grids are always square</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path" nodeType="clickEffect" presetSubtype="0" presetID="-1" grpId="1" accel="50000" decel="50000" fill="hold">
                                  <p:stCondLst>
                                    <p:cond delay="0"/>
                                  </p:stCondLst>
                                  <p:childTnLst>
                                    <p:animMotion path="M 0.000000 0.000000 L 0.180081 0.001699" origin="layout" pathEditMode="relative">
                                      <p:cBhvr>
                                        <p:cTn id="6" dur="1000" fill="hold"/>
                                        <p:tgtEl>
                                          <p:spTgt spid="334"/>
                                        </p:tgtEl>
                                        <p:attrNameLst>
                                          <p:attrName>ppt_x</p:attrName>
                                          <p:attrName>ppt_y</p:attrName>
                                        </p:attrNameLst>
                                      </p:cBhvr>
                                    </p:animMotion>
                                  </p:childTnLst>
                                </p:cTn>
                              </p:par>
                            </p:childTnLst>
                          </p:cTn>
                        </p:par>
                        <p:par>
                          <p:cTn id="7" fill="hold">
                            <p:stCondLst>
                              <p:cond delay="0"/>
                            </p:stCondLst>
                            <p:childTnLst>
                              <p:par>
                                <p:cTn id="8" presetClass="path" nodeType="withEffect" presetSubtype="0" presetID="-1" grpId="2" accel="50000" decel="50000" fill="hold">
                                  <p:stCondLst>
                                    <p:cond delay="0"/>
                                  </p:stCondLst>
                                  <p:childTnLst>
                                    <p:animMotion path="M 0.000000 0.000000 L -0.181545 0.001214" origin="layout" pathEditMode="relative">
                                      <p:cBhvr>
                                        <p:cTn id="9" dur="1000" fill="hold"/>
                                        <p:tgtEl>
                                          <p:spTgt spid="335"/>
                                        </p:tgtEl>
                                        <p:attrNameLst>
                                          <p:attrName>ppt_x</p:attrName>
                                          <p:attrName>ppt_y</p:attrName>
                                        </p:attrNameLst>
                                      </p:cBhvr>
                                    </p:animMotion>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8" name="Author and Date"/>
          <p:cNvSpPr txBox="1"/>
          <p:nvPr>
            <p:ph type="body" idx="21"/>
          </p:nvPr>
        </p:nvSpPr>
        <p:spPr>
          <a:prstGeom prst="rect">
            <a:avLst/>
          </a:prstGeom>
        </p:spPr>
        <p:txBody>
          <a:bodyPr/>
          <a:lstStyle/>
          <a:p>
            <a:pPr/>
          </a:p>
        </p:txBody>
      </p:sp>
      <p:sp>
        <p:nvSpPr>
          <p:cNvPr id="339" name="Presentation Title"/>
          <p:cNvSpPr txBox="1"/>
          <p:nvPr>
            <p:ph type="ctrTitle"/>
          </p:nvPr>
        </p:nvSpPr>
        <p:spPr>
          <a:prstGeom prst="rect">
            <a:avLst/>
          </a:prstGeom>
        </p:spPr>
        <p:txBody>
          <a:bodyPr/>
          <a:lstStyle/>
          <a:p>
            <a:pPr/>
          </a:p>
        </p:txBody>
      </p:sp>
      <p:sp>
        <p:nvSpPr>
          <p:cNvPr id="340" name="Presentation Subtitle"/>
          <p:cNvSpPr txBox="1"/>
          <p:nvPr>
            <p:ph type="subTitle" sz="quarter" idx="1"/>
          </p:nvPr>
        </p:nvSpPr>
        <p:spPr>
          <a:prstGeom prst="rect">
            <a:avLst/>
          </a:prstGeom>
        </p:spPr>
        <p:txBody>
          <a:bodyPr/>
          <a:lstStyle/>
          <a:p>
            <a:pPr/>
          </a:p>
        </p:txBody>
      </p:sp>
      <p:pic>
        <p:nvPicPr>
          <p:cNvPr id="341" name="RectangularSquish1.mov" descr="RectangularSquish1.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4001055" y="-1332945"/>
            <a:ext cx="16381890" cy="1638189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2000" fill="hold"/>
                                        <p:tgtEl>
                                          <p:spTgt spid="341"/>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341"/>
                </p:tgtEl>
              </p:cMediaNode>
            </p:video>
            <p:seq concurrent="1" prevAc="none" nextAc="seek">
              <p:cTn id="8" evtFilter="cancelBubble" nodeType="interactiveSeq" restart="whenNotActive" fill="hold">
                <p:stCondLst>
                  <p:cond delay="0" evt="onClick">
                    <p:tgtEl>
                      <p:spTgt spid="341"/>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341"/>
                                        </p:tgtEl>
                                      </p:cBhvr>
                                    </p:cmd>
                                  </p:childTnLst>
                                </p:cTn>
                              </p:par>
                            </p:childTnLst>
                          </p:cTn>
                        </p:par>
                      </p:childTnLst>
                    </p:cTn>
                  </p:par>
                </p:childTnLst>
              </p:cTn>
              <p:nextCondLst>
                <p:cond delay="0" evt="onClick">
                  <p:tgtEl>
                    <p:spTgt spid="341"/>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 name="Presentation Subtitle"/>
          <p:cNvSpPr txBox="1"/>
          <p:nvPr>
            <p:ph type="subTitle" sz="quarter" idx="1"/>
          </p:nvPr>
        </p:nvSpPr>
        <p:spPr>
          <a:xfrm>
            <a:off x="13239314" y="12602362"/>
            <a:ext cx="21971001" cy="1905001"/>
          </a:xfrm>
          <a:prstGeom prst="rect">
            <a:avLst/>
          </a:prstGeom>
        </p:spPr>
        <p:txBody>
          <a:bodyPr/>
          <a:lstStyle/>
          <a:p>
            <a:pPr/>
          </a:p>
        </p:txBody>
      </p:sp>
      <p:pic>
        <p:nvPicPr>
          <p:cNvPr id="344" name="FourSides.Loop.mov" descr="FourSides.Loop.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8814289" y="2224263"/>
            <a:ext cx="8840932" cy="8840931"/>
          </a:xfrm>
          <a:prstGeom prst="rect">
            <a:avLst/>
          </a:prstGeom>
          <a:ln w="12700">
            <a:miter lim="400000"/>
          </a:ln>
        </p:spPr>
      </p:pic>
      <p:pic>
        <p:nvPicPr>
          <p:cNvPr id="345" name="pasted-movie.png" descr="pasted-movie.png"/>
          <p:cNvPicPr>
            <a:picLocks noChangeAspect="1"/>
          </p:cNvPicPr>
          <p:nvPr/>
        </p:nvPicPr>
        <p:blipFill>
          <a:blip r:embed="rId5">
            <a:extLst/>
          </a:blip>
          <a:stretch>
            <a:fillRect/>
          </a:stretch>
        </p:blipFill>
        <p:spPr>
          <a:prstGeom prst="rect">
            <a:avLst/>
          </a:prstGeom>
          <a:ln w="12700">
            <a:miter lim="400000"/>
          </a:ln>
        </p:spPr>
      </p:pic>
      <p:pic>
        <p:nvPicPr>
          <p:cNvPr id="346" name="pasted-movie.png" descr="pasted-movie.png"/>
          <p:cNvPicPr>
            <a:picLocks noChangeAspect="1"/>
          </p:cNvPicPr>
          <p:nvPr/>
        </p:nvPicPr>
        <p:blipFill>
          <a:blip r:embed="rId5">
            <a:extLst/>
          </a:blip>
          <a:stretch>
            <a:fillRect/>
          </a:stretch>
        </p:blipFill>
        <p:spPr>
          <a:xfrm>
            <a:off x="17454298" y="7993483"/>
            <a:ext cx="6743701" cy="5613401"/>
          </a:xfrm>
          <a:prstGeom prst="rect">
            <a:avLst/>
          </a:prstGeom>
          <a:ln w="12700">
            <a:miter lim="400000"/>
          </a:ln>
        </p:spPr>
      </p:pic>
      <p:pic>
        <p:nvPicPr>
          <p:cNvPr id="347" name="pasted-movie.png" descr="pasted-movie.png"/>
          <p:cNvPicPr>
            <a:picLocks noChangeAspect="1"/>
          </p:cNvPicPr>
          <p:nvPr/>
        </p:nvPicPr>
        <p:blipFill>
          <a:blip r:embed="rId6">
            <a:extLst/>
          </a:blip>
          <a:srcRect l="10584" t="1" r="3845" b="23124"/>
          <a:stretch>
            <a:fillRect/>
          </a:stretch>
        </p:blipFill>
        <p:spPr>
          <a:xfrm>
            <a:off x="-84459" y="1885180"/>
            <a:ext cx="13658454" cy="11864182"/>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1751" y="0"/>
                </a:moveTo>
                <a:lnTo>
                  <a:pt x="11007" y="2"/>
                </a:lnTo>
                <a:cubicBezTo>
                  <a:pt x="9597" y="8"/>
                  <a:pt x="8552" y="123"/>
                  <a:pt x="8289" y="301"/>
                </a:cubicBezTo>
                <a:cubicBezTo>
                  <a:pt x="8154" y="393"/>
                  <a:pt x="8053" y="410"/>
                  <a:pt x="7527" y="432"/>
                </a:cubicBezTo>
                <a:lnTo>
                  <a:pt x="6920" y="457"/>
                </a:lnTo>
                <a:lnTo>
                  <a:pt x="6544" y="691"/>
                </a:lnTo>
                <a:cubicBezTo>
                  <a:pt x="6100" y="967"/>
                  <a:pt x="6054" y="1009"/>
                  <a:pt x="5919" y="1274"/>
                </a:cubicBezTo>
                <a:cubicBezTo>
                  <a:pt x="5863" y="1385"/>
                  <a:pt x="5731" y="1556"/>
                  <a:pt x="5627" y="1655"/>
                </a:cubicBezTo>
                <a:cubicBezTo>
                  <a:pt x="5522" y="1753"/>
                  <a:pt x="5361" y="1978"/>
                  <a:pt x="5268" y="2155"/>
                </a:cubicBezTo>
                <a:cubicBezTo>
                  <a:pt x="5175" y="2332"/>
                  <a:pt x="5004" y="2607"/>
                  <a:pt x="4888" y="2766"/>
                </a:cubicBezTo>
                <a:cubicBezTo>
                  <a:pt x="4772" y="2925"/>
                  <a:pt x="4619" y="3184"/>
                  <a:pt x="4549" y="3343"/>
                </a:cubicBezTo>
                <a:cubicBezTo>
                  <a:pt x="4479" y="3502"/>
                  <a:pt x="4342" y="3762"/>
                  <a:pt x="4245" y="3921"/>
                </a:cubicBezTo>
                <a:cubicBezTo>
                  <a:pt x="3955" y="4392"/>
                  <a:pt x="3923" y="4605"/>
                  <a:pt x="4007" y="5471"/>
                </a:cubicBezTo>
                <a:cubicBezTo>
                  <a:pt x="4043" y="5843"/>
                  <a:pt x="4085" y="6032"/>
                  <a:pt x="4176" y="6241"/>
                </a:cubicBezTo>
                <a:cubicBezTo>
                  <a:pt x="4243" y="6394"/>
                  <a:pt x="4310" y="6609"/>
                  <a:pt x="4326" y="6719"/>
                </a:cubicBezTo>
                <a:cubicBezTo>
                  <a:pt x="4342" y="6829"/>
                  <a:pt x="4381" y="6959"/>
                  <a:pt x="4414" y="7007"/>
                </a:cubicBezTo>
                <a:cubicBezTo>
                  <a:pt x="4502" y="7142"/>
                  <a:pt x="4486" y="7259"/>
                  <a:pt x="4328" y="7619"/>
                </a:cubicBezTo>
                <a:cubicBezTo>
                  <a:pt x="4214" y="7878"/>
                  <a:pt x="4182" y="8008"/>
                  <a:pt x="4182" y="8215"/>
                </a:cubicBezTo>
                <a:cubicBezTo>
                  <a:pt x="4182" y="8469"/>
                  <a:pt x="4191" y="8489"/>
                  <a:pt x="4387" y="8708"/>
                </a:cubicBezTo>
                <a:cubicBezTo>
                  <a:pt x="4812" y="9182"/>
                  <a:pt x="4905" y="9492"/>
                  <a:pt x="4811" y="10129"/>
                </a:cubicBezTo>
                <a:cubicBezTo>
                  <a:pt x="4707" y="10841"/>
                  <a:pt x="4707" y="10840"/>
                  <a:pt x="4829" y="11007"/>
                </a:cubicBezTo>
                <a:cubicBezTo>
                  <a:pt x="4891" y="11092"/>
                  <a:pt x="4978" y="11162"/>
                  <a:pt x="5022" y="11162"/>
                </a:cubicBezTo>
                <a:cubicBezTo>
                  <a:pt x="5078" y="11162"/>
                  <a:pt x="5101" y="11195"/>
                  <a:pt x="5101" y="11275"/>
                </a:cubicBezTo>
                <a:cubicBezTo>
                  <a:pt x="5101" y="11613"/>
                  <a:pt x="5274" y="11820"/>
                  <a:pt x="5607" y="11880"/>
                </a:cubicBezTo>
                <a:cubicBezTo>
                  <a:pt x="5770" y="11910"/>
                  <a:pt x="5856" y="11961"/>
                  <a:pt x="5986" y="12106"/>
                </a:cubicBezTo>
                <a:cubicBezTo>
                  <a:pt x="6263" y="12415"/>
                  <a:pt x="6366" y="12756"/>
                  <a:pt x="6246" y="12968"/>
                </a:cubicBezTo>
                <a:cubicBezTo>
                  <a:pt x="6196" y="13055"/>
                  <a:pt x="6187" y="13142"/>
                  <a:pt x="6209" y="13314"/>
                </a:cubicBezTo>
                <a:cubicBezTo>
                  <a:pt x="6224" y="13440"/>
                  <a:pt x="6240" y="13710"/>
                  <a:pt x="6244" y="13913"/>
                </a:cubicBezTo>
                <a:cubicBezTo>
                  <a:pt x="6251" y="14253"/>
                  <a:pt x="6262" y="14296"/>
                  <a:pt x="6377" y="14434"/>
                </a:cubicBezTo>
                <a:cubicBezTo>
                  <a:pt x="6489" y="14569"/>
                  <a:pt x="6523" y="14583"/>
                  <a:pt x="6706" y="14570"/>
                </a:cubicBezTo>
                <a:cubicBezTo>
                  <a:pt x="6863" y="14558"/>
                  <a:pt x="6920" y="14573"/>
                  <a:pt x="6955" y="14637"/>
                </a:cubicBezTo>
                <a:cubicBezTo>
                  <a:pt x="6993" y="14704"/>
                  <a:pt x="6975" y="14750"/>
                  <a:pt x="6856" y="14884"/>
                </a:cubicBezTo>
                <a:cubicBezTo>
                  <a:pt x="6776" y="14974"/>
                  <a:pt x="6617" y="15158"/>
                  <a:pt x="6502" y="15293"/>
                </a:cubicBezTo>
                <a:cubicBezTo>
                  <a:pt x="6242" y="15597"/>
                  <a:pt x="6039" y="15725"/>
                  <a:pt x="5469" y="15944"/>
                </a:cubicBezTo>
                <a:cubicBezTo>
                  <a:pt x="5033" y="16111"/>
                  <a:pt x="4525" y="16353"/>
                  <a:pt x="3974" y="16655"/>
                </a:cubicBezTo>
                <a:cubicBezTo>
                  <a:pt x="3589" y="16866"/>
                  <a:pt x="2834" y="17217"/>
                  <a:pt x="2490" y="17346"/>
                </a:cubicBezTo>
                <a:cubicBezTo>
                  <a:pt x="2199" y="17454"/>
                  <a:pt x="1568" y="17754"/>
                  <a:pt x="1045" y="18033"/>
                </a:cubicBezTo>
                <a:cubicBezTo>
                  <a:pt x="583" y="18279"/>
                  <a:pt x="300" y="18584"/>
                  <a:pt x="0" y="19185"/>
                </a:cubicBezTo>
                <a:lnTo>
                  <a:pt x="0" y="21600"/>
                </a:lnTo>
                <a:lnTo>
                  <a:pt x="21600" y="21600"/>
                </a:lnTo>
                <a:lnTo>
                  <a:pt x="21600" y="19899"/>
                </a:lnTo>
                <a:cubicBezTo>
                  <a:pt x="21524" y="19556"/>
                  <a:pt x="21424" y="19221"/>
                  <a:pt x="21238" y="18668"/>
                </a:cubicBezTo>
                <a:cubicBezTo>
                  <a:pt x="21094" y="18236"/>
                  <a:pt x="21040" y="18133"/>
                  <a:pt x="20869" y="17958"/>
                </a:cubicBezTo>
                <a:cubicBezTo>
                  <a:pt x="20561" y="17641"/>
                  <a:pt x="20156" y="17380"/>
                  <a:pt x="19812" y="17277"/>
                </a:cubicBezTo>
                <a:cubicBezTo>
                  <a:pt x="19483" y="17178"/>
                  <a:pt x="18639" y="16844"/>
                  <a:pt x="18417" y="16726"/>
                </a:cubicBezTo>
                <a:cubicBezTo>
                  <a:pt x="18346" y="16687"/>
                  <a:pt x="18137" y="16601"/>
                  <a:pt x="17953" y="16533"/>
                </a:cubicBezTo>
                <a:cubicBezTo>
                  <a:pt x="17590" y="16400"/>
                  <a:pt x="16451" y="15935"/>
                  <a:pt x="15689" y="15609"/>
                </a:cubicBezTo>
                <a:cubicBezTo>
                  <a:pt x="15593" y="15568"/>
                  <a:pt x="15488" y="15488"/>
                  <a:pt x="15454" y="15429"/>
                </a:cubicBezTo>
                <a:cubicBezTo>
                  <a:pt x="15336" y="15223"/>
                  <a:pt x="14829" y="14601"/>
                  <a:pt x="14731" y="14540"/>
                </a:cubicBezTo>
                <a:cubicBezTo>
                  <a:pt x="14675" y="14506"/>
                  <a:pt x="14581" y="14366"/>
                  <a:pt x="14521" y="14228"/>
                </a:cubicBezTo>
                <a:cubicBezTo>
                  <a:pt x="14461" y="14090"/>
                  <a:pt x="14383" y="13939"/>
                  <a:pt x="14348" y="13894"/>
                </a:cubicBezTo>
                <a:cubicBezTo>
                  <a:pt x="14292" y="13820"/>
                  <a:pt x="14293" y="13786"/>
                  <a:pt x="14350" y="13581"/>
                </a:cubicBezTo>
                <a:cubicBezTo>
                  <a:pt x="14386" y="13455"/>
                  <a:pt x="14436" y="13210"/>
                  <a:pt x="14463" y="13038"/>
                </a:cubicBezTo>
                <a:cubicBezTo>
                  <a:pt x="14536" y="12561"/>
                  <a:pt x="14565" y="12501"/>
                  <a:pt x="14692" y="12557"/>
                </a:cubicBezTo>
                <a:cubicBezTo>
                  <a:pt x="14878" y="12638"/>
                  <a:pt x="15090" y="12483"/>
                  <a:pt x="15090" y="12265"/>
                </a:cubicBezTo>
                <a:cubicBezTo>
                  <a:pt x="15090" y="12192"/>
                  <a:pt x="15193" y="11902"/>
                  <a:pt x="15320" y="11621"/>
                </a:cubicBezTo>
                <a:cubicBezTo>
                  <a:pt x="15446" y="11340"/>
                  <a:pt x="15550" y="11064"/>
                  <a:pt x="15550" y="11010"/>
                </a:cubicBezTo>
                <a:cubicBezTo>
                  <a:pt x="15550" y="10955"/>
                  <a:pt x="15674" y="10626"/>
                  <a:pt x="15825" y="10278"/>
                </a:cubicBezTo>
                <a:cubicBezTo>
                  <a:pt x="15977" y="9931"/>
                  <a:pt x="16119" y="9581"/>
                  <a:pt x="16142" y="9502"/>
                </a:cubicBezTo>
                <a:cubicBezTo>
                  <a:pt x="16165" y="9422"/>
                  <a:pt x="16199" y="9083"/>
                  <a:pt x="16219" y="8748"/>
                </a:cubicBezTo>
                <a:cubicBezTo>
                  <a:pt x="16241" y="8360"/>
                  <a:pt x="16276" y="8097"/>
                  <a:pt x="16315" y="8026"/>
                </a:cubicBezTo>
                <a:cubicBezTo>
                  <a:pt x="16415" y="7844"/>
                  <a:pt x="16431" y="7601"/>
                  <a:pt x="16369" y="7217"/>
                </a:cubicBezTo>
                <a:cubicBezTo>
                  <a:pt x="16303" y="6801"/>
                  <a:pt x="16064" y="5867"/>
                  <a:pt x="16007" y="5800"/>
                </a:cubicBezTo>
                <a:cubicBezTo>
                  <a:pt x="15985" y="5775"/>
                  <a:pt x="15968" y="5720"/>
                  <a:pt x="15968" y="5678"/>
                </a:cubicBezTo>
                <a:cubicBezTo>
                  <a:pt x="15968" y="5636"/>
                  <a:pt x="15902" y="5444"/>
                  <a:pt x="15821" y="5251"/>
                </a:cubicBezTo>
                <a:cubicBezTo>
                  <a:pt x="15741" y="5058"/>
                  <a:pt x="15675" y="4876"/>
                  <a:pt x="15675" y="4848"/>
                </a:cubicBezTo>
                <a:cubicBezTo>
                  <a:pt x="15675" y="4820"/>
                  <a:pt x="15596" y="4612"/>
                  <a:pt x="15499" y="4384"/>
                </a:cubicBezTo>
                <a:cubicBezTo>
                  <a:pt x="15350" y="4030"/>
                  <a:pt x="15323" y="3919"/>
                  <a:pt x="15315" y="3627"/>
                </a:cubicBezTo>
                <a:cubicBezTo>
                  <a:pt x="15301" y="3125"/>
                  <a:pt x="15180" y="2839"/>
                  <a:pt x="14776" y="2350"/>
                </a:cubicBezTo>
                <a:cubicBezTo>
                  <a:pt x="14593" y="2128"/>
                  <a:pt x="14388" y="1904"/>
                  <a:pt x="14322" y="1851"/>
                </a:cubicBezTo>
                <a:cubicBezTo>
                  <a:pt x="14256" y="1799"/>
                  <a:pt x="14109" y="1669"/>
                  <a:pt x="13995" y="1564"/>
                </a:cubicBezTo>
                <a:cubicBezTo>
                  <a:pt x="13593" y="1190"/>
                  <a:pt x="13475" y="1105"/>
                  <a:pt x="12921" y="791"/>
                </a:cubicBezTo>
                <a:cubicBezTo>
                  <a:pt x="12613" y="617"/>
                  <a:pt x="12224" y="368"/>
                  <a:pt x="12056" y="237"/>
                </a:cubicBezTo>
                <a:lnTo>
                  <a:pt x="11751" y="0"/>
                </a:lnTo>
                <a:close/>
              </a:path>
            </a:pathLst>
          </a:custGeom>
          <a:ln w="12700">
            <a:miter lim="400000"/>
          </a:ln>
        </p:spPr>
      </p:pic>
      <p:sp>
        <p:nvSpPr>
          <p:cNvPr id="348" name="All crosses are in the same place…"/>
          <p:cNvSpPr txBox="1"/>
          <p:nvPr/>
        </p:nvSpPr>
        <p:spPr>
          <a:xfrm>
            <a:off x="726830" y="1133484"/>
            <a:ext cx="19949466" cy="272861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nSpc>
                <a:spcPct val="80000"/>
              </a:lnSpc>
              <a:spcBef>
                <a:spcPts val="0"/>
              </a:spcBef>
              <a:defRPr b="1" spc="-132" sz="6600"/>
            </a:pPr>
            <a:r>
              <a:t>All crosses are in the same place</a:t>
            </a:r>
          </a:p>
          <a:p>
            <a:pPr>
              <a:lnSpc>
                <a:spcPct val="80000"/>
              </a:lnSpc>
              <a:spcBef>
                <a:spcPts val="0"/>
              </a:spcBef>
              <a:defRPr b="1" spc="-132" sz="6600"/>
            </a:pPr>
            <a:r>
              <a:t>50% of over-65’s cannot point to them (yellow data).</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31200" fill="hold"/>
                                        <p:tgtEl>
                                          <p:spTgt spid="344"/>
                                        </p:tgtEl>
                                      </p:cBhvr>
                                    </p:cmd>
                                  </p:childTnLst>
                                </p:cTn>
                              </p:par>
                            </p:childTnLst>
                          </p:cTn>
                        </p:par>
                      </p:childTnLst>
                    </p:cTn>
                  </p:par>
                  <p:par>
                    <p:cTn id="7" fill="hold">
                      <p:stCondLst>
                        <p:cond delay="indefinite"/>
                      </p:stCondLst>
                      <p:childTnLst>
                        <p:par>
                          <p:cTn id="8" fill="hold">
                            <p:stCondLst>
                              <p:cond delay="0"/>
                            </p:stCondLst>
                            <p:childTnLst>
                              <p:par>
                                <p:cTn id="9" presetClass="entr" nodeType="clickEffect" presetSubtype="8" presetID="2" grpId="2" fill="hold">
                                  <p:stCondLst>
                                    <p:cond delay="0"/>
                                  </p:stCondLst>
                                  <p:iterate type="el" backwards="0">
                                    <p:tmAbs val="0"/>
                                  </p:iterate>
                                  <p:childTnLst>
                                    <p:set>
                                      <p:cBhvr>
                                        <p:cTn id="10" fill="hold"/>
                                        <p:tgtEl>
                                          <p:spTgt spid="346"/>
                                        </p:tgtEl>
                                        <p:attrNameLst>
                                          <p:attrName>style.visibility</p:attrName>
                                        </p:attrNameLst>
                                      </p:cBhvr>
                                      <p:to>
                                        <p:strVal val="visible"/>
                                      </p:to>
                                    </p:set>
                                    <p:anim calcmode="lin" valueType="num">
                                      <p:cBhvr>
                                        <p:cTn id="11" dur="1000" fill="hold"/>
                                        <p:tgtEl>
                                          <p:spTgt spid="346"/>
                                        </p:tgtEl>
                                        <p:attrNameLst>
                                          <p:attrName>ppt_x</p:attrName>
                                        </p:attrNameLst>
                                      </p:cBhvr>
                                      <p:tavLst>
                                        <p:tav tm="0">
                                          <p:val>
                                            <p:strVal val="0-#ppt_w/2"/>
                                          </p:val>
                                        </p:tav>
                                        <p:tav tm="100000">
                                          <p:val>
                                            <p:strVal val="#ppt_x"/>
                                          </p:val>
                                        </p:tav>
                                      </p:tavLst>
                                    </p:anim>
                                    <p:anim calcmode="lin" valueType="num">
                                      <p:cBhvr>
                                        <p:cTn id="12" dur="1000" fill="hold"/>
                                        <p:tgtEl>
                                          <p:spTgt spid="34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13" fill="hold" display="0">
                  <p:stCondLst>
                    <p:cond delay="indefinite"/>
                  </p:stCondLst>
                </p:cTn>
                <p:tgtEl>
                  <p:spTgt spid="344"/>
                </p:tgtEl>
              </p:cMediaNode>
            </p:video>
            <p:seq concurrent="1" prevAc="none" nextAc="seek">
              <p:cTn id="14" evtFilter="cancelBubble" nodeType="interactiveSeq" restart="whenNotActive" fill="hold">
                <p:stCondLst>
                  <p:cond delay="0" evt="onClick">
                    <p:tgtEl>
                      <p:spTgt spid="344"/>
                    </p:tgtEl>
                  </p:cond>
                </p:stCondLst>
                <p:endSync delay="0" evt="end">
                  <p:rtn val="all"/>
                </p:endSync>
                <p:childTnLst>
                  <p:par>
                    <p:cTn id="15" fill="hold">
                      <p:stCondLst>
                        <p:cond delay="0"/>
                      </p:stCondLst>
                      <p:childTnLst>
                        <p:par>
                          <p:cTn id="16" fill="hold">
                            <p:stCondLst>
                              <p:cond delay="0"/>
                            </p:stCondLst>
                            <p:childTnLst>
                              <p:par>
                                <p:cTn id="17" presetClass="mediacall" nodeType="clickEffect" presetSubtype="0" presetID="2" fill="hold">
                                  <p:stCondLst>
                                    <p:cond delay="0"/>
                                  </p:stCondLst>
                                  <p:childTnLst>
                                    <p:cmd type="call" cmd="togglePause">
                                      <p:cBhvr>
                                        <p:cTn id="18" dur="1" fill="hold"/>
                                        <p:tgtEl>
                                          <p:spTgt spid="344"/>
                                        </p:tgtEl>
                                      </p:cBhvr>
                                    </p:cmd>
                                  </p:childTnLst>
                                </p:cTn>
                              </p:par>
                            </p:childTnLst>
                          </p:cTn>
                        </p:par>
                      </p:childTnLst>
                    </p:cTn>
                  </p:par>
                </p:childTnLst>
              </p:cTn>
              <p:nextCondLst>
                <p:cond delay="0" evt="onClick">
                  <p:tgtEl>
                    <p:spTgt spid="344"/>
                  </p:tgtEl>
                </p:cond>
              </p:nextCondLst>
            </p:seq>
          </p:childTnLst>
        </p:cTn>
      </p:par>
    </p:tnLst>
    <p:bldLst>
      <p:bldP build="whole" bldLvl="1" animBg="1" rev="0" advAuto="0" spid="346" grpId="2"/>
    </p:bldLst>
  </p:timing>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chemeClr val="accent2">
            <a:hueOff val="-85258"/>
            <a:satOff val="14347"/>
            <a:lumOff val="22373"/>
          </a:schemeClr>
        </a:solidFill>
      </p:bgPr>
    </p:bg>
    <p:spTree>
      <p:nvGrpSpPr>
        <p:cNvPr id="1" name=""/>
        <p:cNvGrpSpPr/>
        <p:nvPr/>
      </p:nvGrpSpPr>
      <p:grpSpPr>
        <a:xfrm>
          <a:off x="0" y="0"/>
          <a:ext cx="0" cy="0"/>
          <a:chOff x="0" y="0"/>
          <a:chExt cx="0" cy="0"/>
        </a:xfrm>
      </p:grpSpPr>
      <p:sp>
        <p:nvSpPr>
          <p:cNvPr id="350" name="Author and Date"/>
          <p:cNvSpPr txBox="1"/>
          <p:nvPr>
            <p:ph type="body" idx="21"/>
          </p:nvPr>
        </p:nvSpPr>
        <p:spPr>
          <a:prstGeom prst="rect">
            <a:avLst/>
          </a:prstGeom>
        </p:spPr>
        <p:txBody>
          <a:bodyPr/>
          <a:lstStyle/>
          <a:p>
            <a:pPr/>
          </a:p>
        </p:txBody>
      </p:sp>
      <p:sp>
        <p:nvSpPr>
          <p:cNvPr id="351" name="Footsteps illusion"/>
          <p:cNvSpPr txBox="1"/>
          <p:nvPr>
            <p:ph type="ctrTitle"/>
          </p:nvPr>
        </p:nvSpPr>
        <p:spPr>
          <a:xfrm>
            <a:off x="4991098" y="-1920809"/>
            <a:ext cx="21971004" cy="4648201"/>
          </a:xfrm>
          <a:prstGeom prst="rect">
            <a:avLst/>
          </a:prstGeom>
        </p:spPr>
        <p:txBody>
          <a:bodyPr/>
          <a:lstStyle/>
          <a:p>
            <a:pPr/>
            <a:r>
              <a:t>Footsteps illusion</a:t>
            </a:r>
          </a:p>
        </p:txBody>
      </p:sp>
      <p:sp>
        <p:nvSpPr>
          <p:cNvPr id="352" name="In the next slide, light and dark squares move smoothly together."/>
          <p:cNvSpPr txBox="1"/>
          <p:nvPr/>
        </p:nvSpPr>
        <p:spPr>
          <a:xfrm>
            <a:off x="1206498" y="644591"/>
            <a:ext cx="21971004" cy="4648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lvl1pPr>
              <a:lnSpc>
                <a:spcPct val="80000"/>
              </a:lnSpc>
              <a:spcBef>
                <a:spcPts val="0"/>
              </a:spcBef>
              <a:defRPr b="1" spc="-144" sz="7200"/>
            </a:lvl1pPr>
          </a:lstStyle>
          <a:p>
            <a:pPr/>
            <a:r>
              <a:t>In the next slide, light and dark squares move smoothly together.</a:t>
            </a:r>
          </a:p>
        </p:txBody>
      </p:sp>
      <p:sp>
        <p:nvSpPr>
          <p:cNvPr id="353" name="Reason: A dark square on a dark stripe has low contrast, is hard to see &amp; looks slower.…"/>
          <p:cNvSpPr txBox="1"/>
          <p:nvPr/>
        </p:nvSpPr>
        <p:spPr>
          <a:xfrm>
            <a:off x="1206498" y="6777111"/>
            <a:ext cx="21971004" cy="4648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p>
            <a:pPr>
              <a:lnSpc>
                <a:spcPct val="80000"/>
              </a:lnSpc>
              <a:spcBef>
                <a:spcPts val="0"/>
              </a:spcBef>
              <a:defRPr b="1" spc="-144" sz="7200"/>
            </a:pPr>
            <a:r>
              <a:t>Reason: A dark square on a dark stripe has low contrast, is hard to see &amp; looks slower.</a:t>
            </a:r>
          </a:p>
          <a:p>
            <a:pPr>
              <a:lnSpc>
                <a:spcPct val="80000"/>
              </a:lnSpc>
              <a:spcBef>
                <a:spcPts val="0"/>
              </a:spcBef>
              <a:defRPr b="1" spc="-144" sz="7200"/>
            </a:pPr>
            <a:r>
              <a:t>Vice versa for a light squat</a:t>
            </a:r>
          </a:p>
        </p:txBody>
      </p:sp>
      <p:sp>
        <p:nvSpPr>
          <p:cNvPr id="354" name="But on a striped surround they seem to move alternately slow &amp; fast, like a walker’s footsteps"/>
          <p:cNvSpPr txBox="1"/>
          <p:nvPr/>
        </p:nvSpPr>
        <p:spPr>
          <a:xfrm>
            <a:off x="1206498" y="3184590"/>
            <a:ext cx="21971004" cy="4648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lvl1pPr>
              <a:lnSpc>
                <a:spcPct val="80000"/>
              </a:lnSpc>
              <a:spcBef>
                <a:spcPts val="0"/>
              </a:spcBef>
              <a:defRPr b="1" spc="-144" sz="7200"/>
            </a:lvl1pPr>
          </a:lstStyle>
          <a:p>
            <a:pPr/>
            <a:r>
              <a:t>But on a striped surround they seem to move alternately slow &amp; fast, like a walker’s footsteps</a:t>
            </a:r>
          </a:p>
        </p:txBody>
      </p:sp>
      <p:sp>
        <p:nvSpPr>
          <p:cNvPr id="355" name="Peripheral vision works best"/>
          <p:cNvSpPr txBox="1"/>
          <p:nvPr/>
        </p:nvSpPr>
        <p:spPr>
          <a:xfrm>
            <a:off x="2106976" y="8696551"/>
            <a:ext cx="21971004" cy="4648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lvl1pPr>
              <a:lnSpc>
                <a:spcPct val="80000"/>
              </a:lnSpc>
              <a:spcBef>
                <a:spcPts val="0"/>
              </a:spcBef>
              <a:defRPr b="1" i="1" spc="-144" sz="7200">
                <a:solidFill>
                  <a:schemeClr val="accent5">
                    <a:hueOff val="-82419"/>
                    <a:satOff val="-9513"/>
                    <a:lumOff val="-16343"/>
                  </a:schemeClr>
                </a:solidFill>
              </a:defRPr>
            </a:lvl1pPr>
          </a:lstStyle>
          <a:p>
            <a:pPr/>
            <a:r>
              <a:t>Peripheral vision works best</a:t>
            </a:r>
          </a:p>
        </p:txBody>
      </p:sp>
      <p:sp>
        <p:nvSpPr>
          <p:cNvPr id="356" name="Rectangle"/>
          <p:cNvSpPr txBox="1"/>
          <p:nvPr/>
        </p:nvSpPr>
        <p:spPr>
          <a:xfrm>
            <a:off x="745846" y="15383626"/>
            <a:ext cx="21971001" cy="1905001"/>
          </a:xfrm>
          <a:prstGeom prst="rect">
            <a:avLst/>
          </a:prstGeom>
          <a:ln w="12700">
            <a:miter lim="400000"/>
          </a:ln>
        </p:spPr>
        <p:txBody>
          <a:bodyPr lIns="50800" tIns="50800" rIns="50800" bIns="50800">
            <a:normAutofit fontScale="100000" lnSpcReduction="0"/>
          </a:bodyPr>
          <a:lstStyle/>
          <a:p>
            <a:pPr defTabSz="825500">
              <a:lnSpc>
                <a:spcPct val="100000"/>
              </a:lnSpc>
              <a:spcBef>
                <a:spcPts val="0"/>
              </a:spcBef>
              <a:defRPr b="1" sz="5500"/>
            </a:pP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929292"/>
        </a:solidFill>
      </p:bgPr>
    </p:bg>
    <p:spTree>
      <p:nvGrpSpPr>
        <p:cNvPr id="1" name=""/>
        <p:cNvGrpSpPr/>
        <p:nvPr/>
      </p:nvGrpSpPr>
      <p:grpSpPr>
        <a:xfrm>
          <a:off x="0" y="0"/>
          <a:ext cx="0" cy="0"/>
          <a:chOff x="0" y="0"/>
          <a:chExt cx="0" cy="0"/>
        </a:xfrm>
      </p:grpSpPr>
      <p:pic>
        <p:nvPicPr>
          <p:cNvPr id="358" name="Footsteps.mov" descr="Footsteps.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3048000" y="-82550"/>
            <a:ext cx="18542000" cy="13906500"/>
          </a:xfrm>
          <a:prstGeom prst="rect">
            <a:avLst/>
          </a:prstGeom>
          <a:ln w="12700">
            <a:miter lim="400000"/>
          </a:ln>
        </p:spPr>
      </p:pic>
      <p:sp>
        <p:nvSpPr>
          <p:cNvPr id="359" name="Slide Number"/>
          <p:cNvSpPr txBox="1"/>
          <p:nvPr>
            <p:ph type="sldNum" sz="quarter" idx="2"/>
          </p:nvPr>
        </p:nvSpPr>
        <p:spPr>
          <a:xfrm>
            <a:off x="17790616" y="12674600"/>
            <a:ext cx="537568" cy="558800"/>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360" name="Footsteps Illusion"/>
          <p:cNvSpPr txBox="1"/>
          <p:nvPr/>
        </p:nvSpPr>
        <p:spPr>
          <a:xfrm>
            <a:off x="8648402" y="11747500"/>
            <a:ext cx="8865196" cy="1600201"/>
          </a:xfrm>
          <a:prstGeom prst="rect">
            <a:avLst/>
          </a:prstGeom>
          <a:ln w="12700">
            <a:miter lim="400000"/>
          </a:ln>
          <a:extLst>
            <a:ext uri="{C572A759-6A51-4108-AA02-DFA0A04FC94B}">
              <ma14:wrappingTextBoxFlag xmlns:ma14="http://schemas.microsoft.com/office/mac/drawingml/2011/main" val="1"/>
            </a:ext>
          </a:extLst>
        </p:spPr>
        <p:txBody>
          <a:bodyPr wrap="none" lIns="101600" tIns="101600" rIns="101600" bIns="101600" anchor="ctr">
            <a:spAutoFit/>
          </a:bodyPr>
          <a:lstStyle>
            <a:lvl1pPr algn="ctr" defTabSz="812800">
              <a:lnSpc>
                <a:spcPct val="100000"/>
              </a:lnSpc>
              <a:spcBef>
                <a:spcPts val="0"/>
              </a:spcBef>
              <a:defRPr sz="9600">
                <a:latin typeface="Gill Sans"/>
                <a:ea typeface="Gill Sans"/>
                <a:cs typeface="Gill Sans"/>
                <a:sym typeface="Gill Sans"/>
              </a:defRPr>
            </a:lvl1pPr>
          </a:lstStyle>
          <a:p>
            <a:pPr/>
            <a:r>
              <a:t>Footsteps Illusion</a:t>
            </a:r>
          </a:p>
        </p:txBody>
      </p:sp>
      <p:sp>
        <p:nvSpPr>
          <p:cNvPr id="361" name="Circle"/>
          <p:cNvSpPr/>
          <p:nvPr/>
        </p:nvSpPr>
        <p:spPr>
          <a:xfrm>
            <a:off x="762000" y="11696958"/>
            <a:ext cx="1270000" cy="1270001"/>
          </a:xfrm>
          <a:prstGeom prst="ellipse">
            <a:avLst/>
          </a:prstGeom>
          <a:solidFill>
            <a:srgbClr val="ED220D"/>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8066" fill="hold"/>
                                        <p:tgtEl>
                                          <p:spTgt spid="358"/>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358"/>
                </p:tgtEl>
              </p:cMediaNode>
            </p:video>
            <p:seq concurrent="1" prevAc="none" nextAc="seek">
              <p:cTn id="8" evtFilter="cancelBubble" nodeType="interactiveSeq" restart="whenNotActive" fill="hold">
                <p:stCondLst>
                  <p:cond delay="0" evt="onClick">
                    <p:tgtEl>
                      <p:spTgt spid="358"/>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358"/>
                                        </p:tgtEl>
                                      </p:cBhvr>
                                    </p:cmd>
                                  </p:childTnLst>
                                </p:cTn>
                              </p:par>
                            </p:childTnLst>
                          </p:cTn>
                        </p:par>
                      </p:childTnLst>
                    </p:cTn>
                  </p:par>
                </p:childTnLst>
              </p:cTn>
              <p:nextCondLst>
                <p:cond delay="0" evt="onClick">
                  <p:tgtEl>
                    <p:spTgt spid="358"/>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chemeClr val="accent2">
            <a:hueOff val="-85258"/>
            <a:satOff val="14347"/>
            <a:lumOff val="22373"/>
          </a:schemeClr>
        </a:solidFill>
      </p:bgPr>
    </p:bg>
    <p:spTree>
      <p:nvGrpSpPr>
        <p:cNvPr id="1" name=""/>
        <p:cNvGrpSpPr/>
        <p:nvPr/>
      </p:nvGrpSpPr>
      <p:grpSpPr>
        <a:xfrm>
          <a:off x="0" y="0"/>
          <a:ext cx="0" cy="0"/>
          <a:chOff x="0" y="0"/>
          <a:chExt cx="0" cy="0"/>
        </a:xfrm>
      </p:grpSpPr>
      <p:sp>
        <p:nvSpPr>
          <p:cNvPr id="363" name="Author and Date"/>
          <p:cNvSpPr txBox="1"/>
          <p:nvPr>
            <p:ph type="body" idx="21"/>
          </p:nvPr>
        </p:nvSpPr>
        <p:spPr>
          <a:prstGeom prst="rect">
            <a:avLst/>
          </a:prstGeom>
        </p:spPr>
        <p:txBody>
          <a:bodyPr/>
          <a:lstStyle/>
          <a:p>
            <a:pPr/>
          </a:p>
        </p:txBody>
      </p:sp>
      <p:sp>
        <p:nvSpPr>
          <p:cNvPr id="364" name="Footsteps: Some elegant variations"/>
          <p:cNvSpPr txBox="1"/>
          <p:nvPr>
            <p:ph type="ctrTitle"/>
          </p:nvPr>
        </p:nvSpPr>
        <p:spPr>
          <a:xfrm>
            <a:off x="1689096" y="757718"/>
            <a:ext cx="21971004" cy="4648201"/>
          </a:xfrm>
          <a:prstGeom prst="rect">
            <a:avLst/>
          </a:prstGeom>
        </p:spPr>
        <p:txBody>
          <a:bodyPr/>
          <a:lstStyle/>
          <a:p>
            <a:pPr/>
            <a:r>
              <a:t>Footsteps: Some elegant variations</a:t>
            </a:r>
          </a:p>
        </p:txBody>
      </p:sp>
      <p:sp>
        <p:nvSpPr>
          <p:cNvPr id="365" name="With Akiyoshi KITAOKA"/>
          <p:cNvSpPr txBox="1"/>
          <p:nvPr>
            <p:ph type="subTitle" sz="quarter" idx="1"/>
          </p:nvPr>
        </p:nvSpPr>
        <p:spPr>
          <a:xfrm>
            <a:off x="4274742" y="7553390"/>
            <a:ext cx="21971001" cy="1905001"/>
          </a:xfrm>
          <a:prstGeom prst="rect">
            <a:avLst/>
          </a:prstGeom>
        </p:spPr>
        <p:txBody>
          <a:bodyPr/>
          <a:lstStyle>
            <a:lvl1pPr>
              <a:defRPr sz="8400"/>
            </a:lvl1pPr>
          </a:lstStyle>
          <a:p>
            <a:pPr/>
            <a:r>
              <a:t>With Akiyoshi KITAOKA</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7" name="Slide Title"/>
          <p:cNvSpPr txBox="1"/>
          <p:nvPr>
            <p:ph type="title"/>
          </p:nvPr>
        </p:nvSpPr>
        <p:spPr>
          <a:prstGeom prst="rect">
            <a:avLst/>
          </a:prstGeom>
        </p:spPr>
        <p:txBody>
          <a:bodyPr/>
          <a:lstStyle/>
          <a:p>
            <a:pPr/>
          </a:p>
        </p:txBody>
      </p:sp>
      <p:sp>
        <p:nvSpPr>
          <p:cNvPr id="368" name="Slide Subtitle"/>
          <p:cNvSpPr txBox="1"/>
          <p:nvPr>
            <p:ph type="body" idx="21"/>
          </p:nvPr>
        </p:nvSpPr>
        <p:spPr>
          <a:prstGeom prst="rect">
            <a:avLst/>
          </a:prstGeom>
        </p:spPr>
        <p:txBody>
          <a:bodyPr/>
          <a:lstStyle/>
          <a:p>
            <a:pPr/>
          </a:p>
        </p:txBody>
      </p:sp>
      <p:sp>
        <p:nvSpPr>
          <p:cNvPr id="369" name="Slide bullet text"/>
          <p:cNvSpPr txBox="1"/>
          <p:nvPr>
            <p:ph type="body" idx="1"/>
          </p:nvPr>
        </p:nvSpPr>
        <p:spPr>
          <a:prstGeom prst="rect">
            <a:avLst/>
          </a:prstGeom>
        </p:spPr>
        <p:txBody>
          <a:bodyPr/>
          <a:lstStyle/>
          <a:p>
            <a:pPr/>
          </a:p>
        </p:txBody>
      </p:sp>
      <p:pic>
        <p:nvPicPr>
          <p:cNvPr id="370" name="footstep-all.mp4" descr="footstep-all.mp4"/>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3530600" y="254000"/>
            <a:ext cx="16290305" cy="1221773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26666" fill="hold"/>
                                        <p:tgtEl>
                                          <p:spTgt spid="370"/>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370"/>
                </p:tgtEl>
              </p:cMediaNode>
            </p:video>
            <p:seq concurrent="1" prevAc="none" nextAc="seek">
              <p:cTn id="8" evtFilter="cancelBubble" nodeType="interactiveSeq" restart="whenNotActive" fill="hold">
                <p:stCondLst>
                  <p:cond delay="0" evt="onClick">
                    <p:tgtEl>
                      <p:spTgt spid="370"/>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370"/>
                                        </p:tgtEl>
                                      </p:cBhvr>
                                    </p:cmd>
                                  </p:childTnLst>
                                </p:cTn>
                              </p:par>
                            </p:childTnLst>
                          </p:cTn>
                        </p:par>
                      </p:childTnLst>
                    </p:cTn>
                  </p:par>
                </p:childTnLst>
              </p:cTn>
              <p:nextCondLst>
                <p:cond delay="0" evt="onClick">
                  <p:tgtEl>
                    <p:spTgt spid="370"/>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chemeClr val="accent2">
            <a:hueOff val="-85258"/>
            <a:satOff val="14347"/>
            <a:lumOff val="22373"/>
          </a:schemeClr>
        </a:solidFill>
      </p:bgPr>
    </p:bg>
    <p:spTree>
      <p:nvGrpSpPr>
        <p:cNvPr id="1" name=""/>
        <p:cNvGrpSpPr/>
        <p:nvPr/>
      </p:nvGrpSpPr>
      <p:grpSpPr>
        <a:xfrm>
          <a:off x="0" y="0"/>
          <a:ext cx="0" cy="0"/>
          <a:chOff x="0" y="0"/>
          <a:chExt cx="0" cy="0"/>
        </a:xfrm>
      </p:grpSpPr>
      <p:sp>
        <p:nvSpPr>
          <p:cNvPr id="372" name="Author and Date"/>
          <p:cNvSpPr txBox="1"/>
          <p:nvPr>
            <p:ph type="body" idx="21"/>
          </p:nvPr>
        </p:nvSpPr>
        <p:spPr>
          <a:prstGeom prst="rect">
            <a:avLst/>
          </a:prstGeom>
        </p:spPr>
        <p:txBody>
          <a:bodyPr/>
          <a:lstStyle/>
          <a:p>
            <a:pPr/>
          </a:p>
        </p:txBody>
      </p:sp>
      <p:sp>
        <p:nvSpPr>
          <p:cNvPr id="373" name="Contour erasure"/>
          <p:cNvSpPr txBox="1"/>
          <p:nvPr>
            <p:ph type="ctrTitle"/>
          </p:nvPr>
        </p:nvSpPr>
        <p:spPr>
          <a:xfrm>
            <a:off x="5778496" y="-1946209"/>
            <a:ext cx="21971004" cy="4648201"/>
          </a:xfrm>
          <a:prstGeom prst="rect">
            <a:avLst/>
          </a:prstGeom>
        </p:spPr>
        <p:txBody>
          <a:bodyPr/>
          <a:lstStyle/>
          <a:p>
            <a:pPr/>
            <a:r>
              <a:t>Contour erasure</a:t>
            </a:r>
          </a:p>
        </p:txBody>
      </p:sp>
      <p:sp>
        <p:nvSpPr>
          <p:cNvPr id="374" name="Conclusion: Brightness of shapes is coded at their edges!"/>
          <p:cNvSpPr txBox="1"/>
          <p:nvPr>
            <p:ph type="subTitle" sz="quarter" idx="1"/>
          </p:nvPr>
        </p:nvSpPr>
        <p:spPr>
          <a:xfrm>
            <a:off x="1582342" y="8855726"/>
            <a:ext cx="21971001" cy="1905001"/>
          </a:xfrm>
          <a:prstGeom prst="rect">
            <a:avLst/>
          </a:prstGeom>
        </p:spPr>
        <p:txBody>
          <a:bodyPr/>
          <a:lstStyle>
            <a:lvl1pPr defTabSz="718184">
              <a:defRPr sz="6264"/>
            </a:lvl1pPr>
          </a:lstStyle>
          <a:p>
            <a:pPr/>
            <a:r>
              <a:t>Conclusion: Brightness of shapes is coded at their edges!</a:t>
            </a:r>
          </a:p>
        </p:txBody>
      </p:sp>
      <p:sp>
        <p:nvSpPr>
          <p:cNvPr id="375" name="Adaptation to a flickering outline circle makes a whole faint disk disappear"/>
          <p:cNvSpPr txBox="1"/>
          <p:nvPr/>
        </p:nvSpPr>
        <p:spPr>
          <a:xfrm>
            <a:off x="1993898" y="1635191"/>
            <a:ext cx="21971004" cy="4648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lvl1pPr>
              <a:lnSpc>
                <a:spcPct val="80000"/>
              </a:lnSpc>
              <a:spcBef>
                <a:spcPts val="0"/>
              </a:spcBef>
              <a:defRPr b="1" spc="-144" sz="7200"/>
            </a:lvl1pPr>
          </a:lstStyle>
          <a:p>
            <a:pPr/>
            <a:r>
              <a:t>Adaptation to a flickering outline circle makes a whole faint disk disappear</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77" name="There are four faint crosses on the screen.…"/>
          <p:cNvSpPr txBox="1"/>
          <p:nvPr>
            <p:ph type="title"/>
          </p:nvPr>
        </p:nvSpPr>
        <p:spPr>
          <a:xfrm>
            <a:off x="14465300" y="250255"/>
            <a:ext cx="9475193" cy="6233169"/>
          </a:xfrm>
          <a:prstGeom prst="rect">
            <a:avLst/>
          </a:prstGeom>
        </p:spPr>
        <p:txBody>
          <a:bodyPr/>
          <a:lstStyle/>
          <a:p>
            <a:pPr defTabSz="1706837">
              <a:defRPr spc="-118" sz="5950">
                <a:solidFill>
                  <a:srgbClr val="FFFFFF"/>
                </a:solidFill>
              </a:defRPr>
            </a:pPr>
            <a:r>
              <a:t>There are four faint crosses on the screen.</a:t>
            </a:r>
          </a:p>
          <a:p>
            <a:pPr defTabSz="1706837">
              <a:defRPr spc="-118" sz="5950">
                <a:solidFill>
                  <a:srgbClr val="FFFFFF"/>
                </a:solidFill>
              </a:defRPr>
            </a:pPr>
            <a:r>
              <a:t>Gaze steadily at the red spot.  Adaptation to the the flickering outline crossses will  make the top &amp; bottom crosses disappear</a:t>
            </a:r>
          </a:p>
        </p:txBody>
      </p:sp>
      <p:sp>
        <p:nvSpPr>
          <p:cNvPr id="378" name="Slide Subtitle"/>
          <p:cNvSpPr txBox="1"/>
          <p:nvPr>
            <p:ph type="body" idx="21"/>
          </p:nvPr>
        </p:nvSpPr>
        <p:spPr>
          <a:xfrm>
            <a:off x="1485900" y="5319362"/>
            <a:ext cx="21971000" cy="934780"/>
          </a:xfrm>
          <a:prstGeom prst="rect">
            <a:avLst/>
          </a:prstGeom>
        </p:spPr>
        <p:txBody>
          <a:bodyPr/>
          <a:lstStyle/>
          <a:p>
            <a:pPr/>
          </a:p>
        </p:txBody>
      </p:sp>
      <p:pic>
        <p:nvPicPr>
          <p:cNvPr id="379" name="Contour.Video2.mov" descr="Contour.Video2.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241300" y="-66426"/>
            <a:ext cx="13848851" cy="13848852"/>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0800" fill="hold"/>
                                        <p:tgtEl>
                                          <p:spTgt spid="379"/>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379"/>
                </p:tgtEl>
              </p:cMediaNode>
            </p:video>
            <p:seq concurrent="1" prevAc="none" nextAc="seek">
              <p:cTn id="8" evtFilter="cancelBubble" nodeType="interactiveSeq" restart="whenNotActive" fill="hold">
                <p:stCondLst>
                  <p:cond delay="0" evt="onClick">
                    <p:tgtEl>
                      <p:spTgt spid="379"/>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379"/>
                                        </p:tgtEl>
                                      </p:cBhvr>
                                    </p:cmd>
                                  </p:childTnLst>
                                </p:cTn>
                              </p:par>
                            </p:childTnLst>
                          </p:cTn>
                        </p:par>
                      </p:childTnLst>
                    </p:cTn>
                  </p:par>
                </p:childTnLst>
              </p:cTn>
              <p:nextCondLst>
                <p:cond delay="0" evt="onClick">
                  <p:tgtEl>
                    <p:spTgt spid="379"/>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7EFFF4"/>
        </a:solidFill>
      </p:bgPr>
    </p:bg>
    <p:spTree>
      <p:nvGrpSpPr>
        <p:cNvPr id="1" name=""/>
        <p:cNvGrpSpPr/>
        <p:nvPr/>
      </p:nvGrpSpPr>
      <p:grpSpPr>
        <a:xfrm>
          <a:off x="0" y="0"/>
          <a:ext cx="0" cy="0"/>
          <a:chOff x="0" y="0"/>
          <a:chExt cx="0" cy="0"/>
        </a:xfrm>
      </p:grpSpPr>
      <p:sp>
        <p:nvSpPr>
          <p:cNvPr id="284" name="Author and Date"/>
          <p:cNvSpPr txBox="1"/>
          <p:nvPr>
            <p:ph type="body" idx="21"/>
          </p:nvPr>
        </p:nvSpPr>
        <p:spPr>
          <a:prstGeom prst="rect">
            <a:avLst/>
          </a:prstGeom>
        </p:spPr>
        <p:txBody>
          <a:bodyPr/>
          <a:lstStyle/>
          <a:p>
            <a:pPr/>
          </a:p>
        </p:txBody>
      </p:sp>
      <p:sp>
        <p:nvSpPr>
          <p:cNvPr id="285" name="Moving backgrounds…"/>
          <p:cNvSpPr txBox="1"/>
          <p:nvPr>
            <p:ph type="ctrTitle"/>
          </p:nvPr>
        </p:nvSpPr>
        <p:spPr>
          <a:xfrm>
            <a:off x="2453466" y="1832022"/>
            <a:ext cx="21971004" cy="4648201"/>
          </a:xfrm>
          <a:prstGeom prst="rect">
            <a:avLst/>
          </a:prstGeom>
        </p:spPr>
        <p:txBody>
          <a:bodyPr/>
          <a:lstStyle/>
          <a:p>
            <a:pPr defTabSz="1633687">
              <a:defRPr spc="-206" sz="10318"/>
            </a:pPr>
            <a:r>
              <a:t>      Moving backgrounds</a:t>
            </a:r>
          </a:p>
          <a:p>
            <a:pPr defTabSz="1633687">
              <a:defRPr spc="-175" sz="8777"/>
            </a:pPr>
          </a:p>
          <a:p>
            <a:pPr defTabSz="1633687">
              <a:defRPr spc="-155" sz="7772"/>
            </a:pPr>
            <a:r>
              <a:t>Massively change the apparent size &amp; shape of flashed targets </a:t>
            </a:r>
          </a:p>
        </p:txBody>
      </p:sp>
      <p:sp>
        <p:nvSpPr>
          <p:cNvPr id="286" name="Presentation Subtitle"/>
          <p:cNvSpPr txBox="1"/>
          <p:nvPr>
            <p:ph type="subTitle" sz="quarter" idx="1"/>
          </p:nvPr>
        </p:nvSpPr>
        <p:spPr>
          <a:prstGeom prst="rect">
            <a:avLst/>
          </a:prstGeom>
        </p:spPr>
        <p:txBody>
          <a:bodyPr/>
          <a:lstStyle/>
          <a:p>
            <a:pPr/>
          </a:p>
        </p:txBody>
      </p:sp>
      <p:sp>
        <p:nvSpPr>
          <p:cNvPr id="287" name="With Patrick Cavanagh"/>
          <p:cNvSpPr txBox="1"/>
          <p:nvPr/>
        </p:nvSpPr>
        <p:spPr>
          <a:xfrm>
            <a:off x="5365698" y="9116240"/>
            <a:ext cx="11112603" cy="1849568"/>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nSpc>
                <a:spcPct val="80000"/>
              </a:lnSpc>
              <a:spcBef>
                <a:spcPts val="0"/>
              </a:spcBef>
              <a:defRPr b="1" spc="-232" sz="11600"/>
            </a:pPr>
            <a:r>
              <a:rPr spc="-159" sz="8000"/>
              <a:t>With Patrick Cavanagh</a:t>
            </a:r>
            <a:r>
              <a:t> </a:t>
            </a: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81" name="Slide Title"/>
          <p:cNvSpPr txBox="1"/>
          <p:nvPr>
            <p:ph type="title"/>
          </p:nvPr>
        </p:nvSpPr>
        <p:spPr>
          <a:prstGeom prst="rect">
            <a:avLst/>
          </a:prstGeom>
        </p:spPr>
        <p:txBody>
          <a:bodyPr/>
          <a:lstStyle/>
          <a:p>
            <a:pPr/>
          </a:p>
        </p:txBody>
      </p:sp>
      <p:sp>
        <p:nvSpPr>
          <p:cNvPr id="382" name="Slide Subtitle"/>
          <p:cNvSpPr txBox="1"/>
          <p:nvPr>
            <p:ph type="body" idx="21"/>
          </p:nvPr>
        </p:nvSpPr>
        <p:spPr>
          <a:prstGeom prst="rect">
            <a:avLst/>
          </a:prstGeom>
        </p:spPr>
        <p:txBody>
          <a:bodyPr/>
          <a:lstStyle/>
          <a:p>
            <a:pPr/>
          </a:p>
        </p:txBody>
      </p:sp>
      <p:pic>
        <p:nvPicPr>
          <p:cNvPr id="383" name="Contour.Video3.mov" descr="Contour.Video3.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892406" y="-145598"/>
            <a:ext cx="18096043" cy="12432396"/>
          </a:xfrm>
          <a:prstGeom prst="rect">
            <a:avLst/>
          </a:prstGeom>
          <a:ln w="12700">
            <a:miter lim="400000"/>
          </a:ln>
        </p:spPr>
      </p:pic>
      <p:sp>
        <p:nvSpPr>
          <p:cNvPr id="384" name="Thin left-hand outline, but not the blurry low-edge right-hand disk, efficiently adapt out the faint disks.  Only edges count."/>
          <p:cNvSpPr txBox="1"/>
          <p:nvPr/>
        </p:nvSpPr>
        <p:spPr>
          <a:xfrm>
            <a:off x="17985962" y="-147650"/>
            <a:ext cx="6413422" cy="140113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spcBef>
                <a:spcPts val="0"/>
              </a:spcBef>
              <a:defRPr b="1" spc="-170" sz="8500">
                <a:solidFill>
                  <a:srgbClr val="FFFFFF"/>
                </a:solidFill>
              </a:defRPr>
            </a:lvl1pPr>
          </a:lstStyle>
          <a:p>
            <a:pPr/>
            <a:r>
              <a:t>Thin left-hand outline, but not the blurry low-edge right-hand disk, efficiently adapt out the faint disks.  Only edges count.</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6500" fill="hold"/>
                                        <p:tgtEl>
                                          <p:spTgt spid="383"/>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383"/>
                </p:tgtEl>
              </p:cMediaNode>
            </p:video>
            <p:seq concurrent="1" prevAc="none" nextAc="seek">
              <p:cTn id="8" evtFilter="cancelBubble" nodeType="interactiveSeq" restart="whenNotActive" fill="hold">
                <p:stCondLst>
                  <p:cond delay="0" evt="onClick">
                    <p:tgtEl>
                      <p:spTgt spid="383"/>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383"/>
                                        </p:tgtEl>
                                      </p:cBhvr>
                                    </p:cmd>
                                  </p:childTnLst>
                                </p:cTn>
                              </p:par>
                            </p:childTnLst>
                          </p:cTn>
                        </p:par>
                      </p:childTnLst>
                    </p:cTn>
                  </p:par>
                </p:childTnLst>
              </p:cTn>
              <p:nextCondLst>
                <p:cond delay="0" evt="onClick">
                  <p:tgtEl>
                    <p:spTgt spid="38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86" name="Author and Date"/>
          <p:cNvSpPr txBox="1"/>
          <p:nvPr>
            <p:ph type="body" idx="21"/>
          </p:nvPr>
        </p:nvSpPr>
        <p:spPr>
          <a:prstGeom prst="rect">
            <a:avLst/>
          </a:prstGeom>
        </p:spPr>
        <p:txBody>
          <a:bodyPr/>
          <a:lstStyle/>
          <a:p>
            <a:pPr/>
          </a:p>
        </p:txBody>
      </p:sp>
      <p:sp>
        <p:nvSpPr>
          <p:cNvPr id="387" name="Half-circle fades out…"/>
          <p:cNvSpPr txBox="1"/>
          <p:nvPr>
            <p:ph type="ctrTitle"/>
          </p:nvPr>
        </p:nvSpPr>
        <p:spPr>
          <a:xfrm>
            <a:off x="18918107" y="698813"/>
            <a:ext cx="5625860" cy="5419127"/>
          </a:xfrm>
          <a:prstGeom prst="rect">
            <a:avLst/>
          </a:prstGeom>
        </p:spPr>
        <p:txBody>
          <a:bodyPr/>
          <a:lstStyle/>
          <a:p>
            <a:pPr>
              <a:defRPr spc="-133" sz="6700">
                <a:solidFill>
                  <a:srgbClr val="FFFFFF"/>
                </a:solidFill>
              </a:defRPr>
            </a:pPr>
            <a:r>
              <a:t>Half-circle fades out </a:t>
            </a:r>
          </a:p>
          <a:p>
            <a:pPr>
              <a:defRPr spc="-133" sz="6700">
                <a:solidFill>
                  <a:srgbClr val="FFFFFF"/>
                </a:solidFill>
              </a:defRPr>
            </a:pPr>
            <a:r>
              <a:t>left half of disk</a:t>
            </a:r>
          </a:p>
        </p:txBody>
      </p:sp>
      <p:sp>
        <p:nvSpPr>
          <p:cNvPr id="388" name="Presentation Subtitle"/>
          <p:cNvSpPr txBox="1"/>
          <p:nvPr>
            <p:ph type="subTitle" sz="quarter" idx="1"/>
          </p:nvPr>
        </p:nvSpPr>
        <p:spPr>
          <a:prstGeom prst="rect">
            <a:avLst/>
          </a:prstGeom>
        </p:spPr>
        <p:txBody>
          <a:bodyPr/>
          <a:lstStyle/>
          <a:p>
            <a:pPr/>
          </a:p>
        </p:txBody>
      </p:sp>
      <p:pic>
        <p:nvPicPr>
          <p:cNvPr id="389" name="Contour.Video5.mov" descr="Contour.Video5.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50734" y="-135329"/>
            <a:ext cx="18422507" cy="1381688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3001" fill="hold"/>
                                        <p:tgtEl>
                                          <p:spTgt spid="389"/>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389"/>
                </p:tgtEl>
              </p:cMediaNode>
            </p:video>
            <p:seq concurrent="1" prevAc="none" nextAc="seek">
              <p:cTn id="8" evtFilter="cancelBubble" nodeType="interactiveSeq" restart="whenNotActive" fill="hold">
                <p:stCondLst>
                  <p:cond delay="0" evt="onClick">
                    <p:tgtEl>
                      <p:spTgt spid="389"/>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389"/>
                                        </p:tgtEl>
                                      </p:cBhvr>
                                    </p:cmd>
                                  </p:childTnLst>
                                </p:cTn>
                              </p:par>
                            </p:childTnLst>
                          </p:cTn>
                        </p:par>
                      </p:childTnLst>
                    </p:cTn>
                  </p:par>
                </p:childTnLst>
              </p:cTn>
              <p:nextCondLst>
                <p:cond delay="0" evt="onClick">
                  <p:tgtEl>
                    <p:spTgt spid="389"/>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391" name="Slide Title"/>
          <p:cNvSpPr txBox="1"/>
          <p:nvPr>
            <p:ph type="title"/>
          </p:nvPr>
        </p:nvSpPr>
        <p:spPr>
          <a:prstGeom prst="rect">
            <a:avLst/>
          </a:prstGeom>
        </p:spPr>
        <p:txBody>
          <a:bodyPr/>
          <a:lstStyle/>
          <a:p>
            <a:pPr/>
          </a:p>
        </p:txBody>
      </p:sp>
      <p:sp>
        <p:nvSpPr>
          <p:cNvPr id="392" name="Slide Subtitle"/>
          <p:cNvSpPr txBox="1"/>
          <p:nvPr>
            <p:ph type="body" idx="21"/>
          </p:nvPr>
        </p:nvSpPr>
        <p:spPr>
          <a:prstGeom prst="rect">
            <a:avLst/>
          </a:prstGeom>
        </p:spPr>
        <p:txBody>
          <a:bodyPr/>
          <a:lstStyle/>
          <a:p>
            <a:pPr/>
          </a:p>
        </p:txBody>
      </p:sp>
      <p:sp>
        <p:nvSpPr>
          <p:cNvPr id="393" name="Slide bullet text"/>
          <p:cNvSpPr txBox="1"/>
          <p:nvPr>
            <p:ph type="body" idx="1"/>
          </p:nvPr>
        </p:nvSpPr>
        <p:spPr>
          <a:prstGeom prst="rect">
            <a:avLst/>
          </a:prstGeom>
        </p:spPr>
        <p:txBody>
          <a:bodyPr/>
          <a:lstStyle/>
          <a:p>
            <a:pPr/>
          </a:p>
        </p:txBody>
      </p:sp>
      <p:pic>
        <p:nvPicPr>
          <p:cNvPr id="394" name="Contour.Video4.mov" descr="Contour.Video4.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1109630" y="-35801"/>
            <a:ext cx="15749801" cy="12528251"/>
          </a:xfrm>
          <a:prstGeom prst="rect">
            <a:avLst/>
          </a:prstGeom>
          <a:ln w="12700">
            <a:miter lim="400000"/>
          </a:ln>
        </p:spPr>
      </p:pic>
      <p:sp>
        <p:nvSpPr>
          <p:cNvPr id="395" name="Large flickering outline shrinks the faint disk, small outline expands it."/>
          <p:cNvSpPr txBox="1"/>
          <p:nvPr/>
        </p:nvSpPr>
        <p:spPr>
          <a:xfrm>
            <a:off x="14822377" y="978444"/>
            <a:ext cx="9762699" cy="453661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lvl1pPr>
              <a:lnSpc>
                <a:spcPct val="80000"/>
              </a:lnSpc>
              <a:spcBef>
                <a:spcPts val="0"/>
              </a:spcBef>
              <a:defRPr b="1" spc="-170" sz="8500">
                <a:solidFill>
                  <a:srgbClr val="FFFFFF"/>
                </a:solidFill>
              </a:defRPr>
            </a:lvl1pPr>
          </a:lstStyle>
          <a:p>
            <a:pPr/>
            <a:r>
              <a:t>Large flickering outline shrinks the faint disk, small outline expands it.</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1399" fill="hold"/>
                                        <p:tgtEl>
                                          <p:spTgt spid="394"/>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394"/>
                </p:tgtEl>
              </p:cMediaNode>
            </p:video>
            <p:seq concurrent="1" prevAc="none" nextAc="seek">
              <p:cTn id="8" evtFilter="cancelBubble" nodeType="interactiveSeq" restart="whenNotActive" fill="hold">
                <p:stCondLst>
                  <p:cond delay="0" evt="onClick">
                    <p:tgtEl>
                      <p:spTgt spid="394"/>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394"/>
                                        </p:tgtEl>
                                      </p:cBhvr>
                                    </p:cmd>
                                  </p:childTnLst>
                                </p:cTn>
                              </p:par>
                            </p:childTnLst>
                          </p:cTn>
                        </p:par>
                      </p:childTnLst>
                    </p:cTn>
                  </p:par>
                </p:childTnLst>
              </p:cTn>
              <p:nextCondLst>
                <p:cond delay="0" evt="onClick">
                  <p:tgtEl>
                    <p:spTgt spid="394"/>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chemeClr val="accent2">
            <a:hueOff val="-85258"/>
            <a:satOff val="14347"/>
            <a:lumOff val="22373"/>
          </a:schemeClr>
        </a:solidFill>
      </p:bgPr>
    </p:bg>
    <p:spTree>
      <p:nvGrpSpPr>
        <p:cNvPr id="1" name=""/>
        <p:cNvGrpSpPr/>
        <p:nvPr/>
      </p:nvGrpSpPr>
      <p:grpSpPr>
        <a:xfrm>
          <a:off x="0" y="0"/>
          <a:ext cx="0" cy="0"/>
          <a:chOff x="0" y="0"/>
          <a:chExt cx="0" cy="0"/>
        </a:xfrm>
      </p:grpSpPr>
      <p:sp>
        <p:nvSpPr>
          <p:cNvPr id="397" name="Author and Date"/>
          <p:cNvSpPr txBox="1"/>
          <p:nvPr>
            <p:ph type="body" idx="21"/>
          </p:nvPr>
        </p:nvSpPr>
        <p:spPr>
          <a:prstGeom prst="rect">
            <a:avLst/>
          </a:prstGeom>
        </p:spPr>
        <p:txBody>
          <a:bodyPr/>
          <a:lstStyle/>
          <a:p>
            <a:pPr/>
          </a:p>
        </p:txBody>
      </p:sp>
      <p:sp>
        <p:nvSpPr>
          <p:cNvPr id="398" name="Line doubling…"/>
          <p:cNvSpPr txBox="1"/>
          <p:nvPr>
            <p:ph type="ctrTitle"/>
          </p:nvPr>
        </p:nvSpPr>
        <p:spPr>
          <a:xfrm>
            <a:off x="874741" y="-837348"/>
            <a:ext cx="21971004" cy="4648201"/>
          </a:xfrm>
          <a:prstGeom prst="rect">
            <a:avLst/>
          </a:prstGeom>
        </p:spPr>
        <p:txBody>
          <a:bodyPr/>
          <a:lstStyle/>
          <a:p>
            <a:pPr/>
            <a:r>
              <a:t>Line doubling </a:t>
            </a:r>
          </a:p>
          <a:p>
            <a:pPr/>
            <a:r>
              <a:t>illusion</a:t>
            </a:r>
          </a:p>
        </p:txBody>
      </p:sp>
      <p:sp>
        <p:nvSpPr>
          <p:cNvPr id="399" name="Presentation Subtitle"/>
          <p:cNvSpPr txBox="1"/>
          <p:nvPr>
            <p:ph type="subTitle" sz="quarter" idx="1"/>
          </p:nvPr>
        </p:nvSpPr>
        <p:spPr>
          <a:prstGeom prst="rect">
            <a:avLst/>
          </a:prstGeom>
        </p:spPr>
        <p:txBody>
          <a:bodyPr/>
          <a:lstStyle/>
          <a:p>
            <a:pPr/>
          </a:p>
        </p:txBody>
      </p:sp>
      <p:pic>
        <p:nvPicPr>
          <p:cNvPr id="400" name="DoubleSine.Loop.mov" descr="DoubleSine.Loop.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10639340" y="-262283"/>
            <a:ext cx="13716001" cy="13716001"/>
          </a:xfrm>
          <a:prstGeom prst="rect">
            <a:avLst/>
          </a:prstGeom>
          <a:ln w="12700">
            <a:miter lim="400000"/>
          </a:ln>
        </p:spPr>
      </p:pic>
      <p:sp>
        <p:nvSpPr>
          <p:cNvPr id="401" name="With Patrick…"/>
          <p:cNvSpPr txBox="1"/>
          <p:nvPr/>
        </p:nvSpPr>
        <p:spPr>
          <a:xfrm>
            <a:off x="590166" y="4869629"/>
            <a:ext cx="6908903" cy="397674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nSpc>
                <a:spcPct val="80000"/>
              </a:lnSpc>
              <a:spcBef>
                <a:spcPts val="0"/>
              </a:spcBef>
              <a:defRPr b="1" spc="-192" sz="9600"/>
            </a:pPr>
            <a:r>
              <a:t>With Patrick</a:t>
            </a:r>
          </a:p>
          <a:p>
            <a:pPr>
              <a:lnSpc>
                <a:spcPct val="80000"/>
              </a:lnSpc>
              <a:spcBef>
                <a:spcPts val="0"/>
              </a:spcBef>
              <a:defRPr b="1" spc="-192" sz="9600"/>
            </a:pPr>
            <a:r>
              <a:t>Cavanagh</a:t>
            </a:r>
          </a:p>
        </p:txBody>
      </p:sp>
      <p:sp>
        <p:nvSpPr>
          <p:cNvPr id="402" name="Peripheral vision…"/>
          <p:cNvSpPr txBox="1"/>
          <p:nvPr/>
        </p:nvSpPr>
        <p:spPr>
          <a:xfrm>
            <a:off x="745257" y="9201157"/>
            <a:ext cx="7068313" cy="2991447"/>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nSpc>
                <a:spcPct val="80000"/>
              </a:lnSpc>
              <a:spcBef>
                <a:spcPts val="0"/>
              </a:spcBef>
              <a:defRPr b="1" i="1" spc="-144" sz="7200">
                <a:solidFill>
                  <a:schemeClr val="accent5">
                    <a:hueOff val="-82419"/>
                    <a:satOff val="-9513"/>
                    <a:lumOff val="-16343"/>
                  </a:schemeClr>
                </a:solidFill>
              </a:defRPr>
            </a:pPr>
            <a:r>
              <a:t>Peripheral vision</a:t>
            </a:r>
          </a:p>
          <a:p>
            <a:pPr>
              <a:lnSpc>
                <a:spcPct val="80000"/>
              </a:lnSpc>
              <a:spcBef>
                <a:spcPts val="0"/>
              </a:spcBef>
              <a:defRPr b="1" i="1" spc="-144" sz="7200">
                <a:solidFill>
                  <a:schemeClr val="accent5">
                    <a:hueOff val="-82419"/>
                    <a:satOff val="-9513"/>
                    <a:lumOff val="-16343"/>
                  </a:schemeClr>
                </a:solidFill>
              </a:defRPr>
            </a:pPr>
            <a:r>
              <a:t> works best</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2000" fill="hold"/>
                                        <p:tgtEl>
                                          <p:spTgt spid="400"/>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400"/>
                </p:tgtEl>
              </p:cMediaNode>
            </p:video>
            <p:seq concurrent="1" prevAc="none" nextAc="seek">
              <p:cTn id="8" evtFilter="cancelBubble" nodeType="interactiveSeq" restart="whenNotActive" fill="hold">
                <p:stCondLst>
                  <p:cond delay="0" evt="onClick">
                    <p:tgtEl>
                      <p:spTgt spid="400"/>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400"/>
                                        </p:tgtEl>
                                      </p:cBhvr>
                                    </p:cmd>
                                  </p:childTnLst>
                                </p:cTn>
                              </p:par>
                            </p:childTnLst>
                          </p:cTn>
                        </p:par>
                      </p:childTnLst>
                    </p:cTn>
                  </p:par>
                </p:childTnLst>
              </p:cTn>
              <p:nextCondLst>
                <p:cond delay="0" evt="onClick">
                  <p:tgtEl>
                    <p:spTgt spid="400"/>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chemeClr val="accent2">
            <a:hueOff val="-85258"/>
            <a:satOff val="14347"/>
            <a:lumOff val="22373"/>
          </a:schemeClr>
        </a:solidFill>
      </p:bgPr>
    </p:bg>
    <p:spTree>
      <p:nvGrpSpPr>
        <p:cNvPr id="1" name=""/>
        <p:cNvGrpSpPr/>
        <p:nvPr/>
      </p:nvGrpSpPr>
      <p:grpSpPr>
        <a:xfrm>
          <a:off x="0" y="0"/>
          <a:ext cx="0" cy="0"/>
          <a:chOff x="0" y="0"/>
          <a:chExt cx="0" cy="0"/>
        </a:xfrm>
      </p:grpSpPr>
      <p:sp>
        <p:nvSpPr>
          <p:cNvPr id="404" name="Flickering background alters perceived speed of moving stripes…"/>
          <p:cNvSpPr txBox="1"/>
          <p:nvPr>
            <p:ph type="title"/>
          </p:nvPr>
        </p:nvSpPr>
        <p:spPr>
          <a:xfrm>
            <a:off x="3900803" y="2214421"/>
            <a:ext cx="15649260" cy="4758276"/>
          </a:xfrm>
          <a:prstGeom prst="rect">
            <a:avLst/>
          </a:prstGeom>
        </p:spPr>
        <p:txBody>
          <a:bodyPr/>
          <a:lstStyle/>
          <a:p>
            <a:pPr defTabSz="257175">
              <a:defRPr b="1" sz="7200">
                <a:solidFill>
                  <a:srgbClr val="000000"/>
                </a:solidFill>
                <a:latin typeface="+mn-lt"/>
                <a:ea typeface="+mn-ea"/>
                <a:cs typeface="+mn-cs"/>
                <a:sym typeface="Helvetica Neue"/>
              </a:defRPr>
            </a:pPr>
            <a:r>
              <a:t>Flickering background alters perceived speed of moving stripes</a:t>
            </a:r>
          </a:p>
          <a:p>
            <a:pPr defTabSz="257175">
              <a:defRPr b="1" sz="6400">
                <a:solidFill>
                  <a:srgbClr val="000000"/>
                </a:solidFill>
                <a:latin typeface="+mn-lt"/>
                <a:ea typeface="+mn-ea"/>
                <a:cs typeface="+mn-cs"/>
                <a:sym typeface="Helvetica Neue"/>
              </a:defRPr>
            </a:pPr>
          </a:p>
          <a:p>
            <a:pPr defTabSz="257175">
              <a:defRPr b="1" sz="6400">
                <a:solidFill>
                  <a:srgbClr val="000000"/>
                </a:solidFill>
                <a:latin typeface="+mn-lt"/>
                <a:ea typeface="+mn-ea"/>
                <a:cs typeface="+mn-cs"/>
                <a:sym typeface="Helvetica Neue"/>
              </a:defRPr>
            </a:pPr>
          </a:p>
          <a:p>
            <a:pPr defTabSz="257175">
              <a:defRPr sz="6400">
                <a:latin typeface="Calibri"/>
                <a:ea typeface="Calibri"/>
                <a:cs typeface="Calibri"/>
                <a:sym typeface="Calibri"/>
              </a:defRPr>
            </a:pPr>
            <a:r>
              <a:t>UC San Diego</a:t>
            </a:r>
          </a:p>
        </p:txBody>
      </p:sp>
      <p:sp>
        <p:nvSpPr>
          <p:cNvPr id="405" name="With Sae Kaneko"/>
          <p:cNvSpPr txBox="1"/>
          <p:nvPr>
            <p:ph type="body" sz="quarter" idx="1"/>
          </p:nvPr>
        </p:nvSpPr>
        <p:spPr>
          <a:xfrm>
            <a:off x="5062537" y="7351712"/>
            <a:ext cx="14716126" cy="1589485"/>
          </a:xfrm>
          <a:prstGeom prst="rect">
            <a:avLst/>
          </a:prstGeom>
        </p:spPr>
        <p:txBody>
          <a:bodyPr/>
          <a:lstStyle>
            <a:lvl1pPr>
              <a:defRPr b="1" sz="7200">
                <a:solidFill>
                  <a:srgbClr val="000000"/>
                </a:solidFill>
                <a:latin typeface="+mn-lt"/>
                <a:ea typeface="+mn-ea"/>
                <a:cs typeface="+mn-cs"/>
                <a:sym typeface="Helvetica Neue"/>
              </a:defRPr>
            </a:lvl1pPr>
          </a:lstStyle>
          <a:p>
            <a:pPr/>
            <a:r>
              <a:t>With Sae Kaneko</a:t>
            </a:r>
          </a:p>
        </p:txBody>
      </p:sp>
      <p:sp>
        <p:nvSpPr>
          <p:cNvPr id="406" name="Slide Number"/>
          <p:cNvSpPr txBox="1"/>
          <p:nvPr>
            <p:ph type="sldNum" sz="quarter" idx="2"/>
          </p:nvPr>
        </p:nvSpPr>
        <p:spPr>
          <a:xfrm>
            <a:off x="11738100" y="13019484"/>
            <a:ext cx="889941" cy="930276"/>
          </a:xfrm>
          <a:prstGeom prst="rect">
            <a:avLst/>
          </a:prstGeom>
          <a:extLst>
            <a:ext uri="{C572A759-6A51-4108-AA02-DFA0A04FC94B}">
              <ma14:wrappingTextBoxFlag xmlns:ma14="http://schemas.microsoft.com/office/mac/drawingml/2011/main" val="1"/>
            </a:ext>
          </a:extLst>
        </p:spPr>
        <p:txBody>
          <a:bodyPr/>
          <a:lstStyle>
            <a:lvl1pPr>
              <a:defRPr sz="5200"/>
            </a:lvl1pPr>
          </a:lstStyle>
          <a:p>
            <a:pPr/>
            <a:fld id="{86CB4B4D-7CA3-9044-876B-883B54F8677D}" type="slidenum"/>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408" name="Double-click to edit"/>
          <p:cNvSpPr txBox="1"/>
          <p:nvPr>
            <p:ph type="title"/>
          </p:nvPr>
        </p:nvSpPr>
        <p:spPr>
          <a:prstGeom prst="rect">
            <a:avLst/>
          </a:prstGeom>
        </p:spPr>
        <p:txBody>
          <a:bodyPr/>
          <a:lstStyle/>
          <a:p>
            <a:pPr/>
          </a:p>
        </p:txBody>
      </p:sp>
      <p:sp>
        <p:nvSpPr>
          <p:cNvPr id="409" name="Double-click to edit"/>
          <p:cNvSpPr txBox="1"/>
          <p:nvPr>
            <p:ph type="body" idx="1"/>
          </p:nvPr>
        </p:nvSpPr>
        <p:spPr>
          <a:prstGeom prst="rect">
            <a:avLst/>
          </a:prstGeom>
        </p:spPr>
        <p:txBody>
          <a:bodyPr/>
          <a:lstStyle/>
          <a:p>
            <a:pPr/>
          </a:p>
        </p:txBody>
      </p:sp>
      <p:sp>
        <p:nvSpPr>
          <p:cNvPr id="410"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11" name="Drift.Scrn+Observer3.ai" descr="Drift.Scrn+Observer3.ai"/>
          <p:cNvPicPr>
            <a:picLocks noChangeAspect="1"/>
          </p:cNvPicPr>
          <p:nvPr/>
        </p:nvPicPr>
        <p:blipFill>
          <a:blip r:embed="rId2">
            <a:extLst/>
          </a:blip>
          <a:stretch>
            <a:fillRect/>
          </a:stretch>
        </p:blipFill>
        <p:spPr>
          <a:xfrm>
            <a:off x="4344203" y="1660459"/>
            <a:ext cx="15695594" cy="12181020"/>
          </a:xfrm>
          <a:prstGeom prst="rect">
            <a:avLst/>
          </a:prstGeom>
          <a:ln w="12700">
            <a:miter lim="400000"/>
          </a:ln>
        </p:spPr>
      </p:pic>
      <p:sp>
        <p:nvSpPr>
          <p:cNvPr id="412" name="You will see stripes moving behind a window.…"/>
          <p:cNvSpPr txBox="1"/>
          <p:nvPr/>
        </p:nvSpPr>
        <p:spPr>
          <a:xfrm>
            <a:off x="5405437" y="9429750"/>
            <a:ext cx="8043626" cy="3047535"/>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ormAutofit fontScale="100000" lnSpcReduction="0"/>
          </a:bodyPr>
          <a:lstStyle/>
          <a:p>
            <a:pPr defTabSz="821531">
              <a:lnSpc>
                <a:spcPct val="100000"/>
              </a:lnSpc>
              <a:spcBef>
                <a:spcPts val="0"/>
              </a:spcBef>
              <a:defRPr sz="4400">
                <a:solidFill>
                  <a:srgbClr val="FFFFFF"/>
                </a:solidFill>
                <a:latin typeface="Helvetica"/>
                <a:ea typeface="Helvetica"/>
                <a:cs typeface="Helvetica"/>
                <a:sym typeface="Helvetica"/>
              </a:defRPr>
            </a:pPr>
            <a:r>
              <a:rPr>
                <a:solidFill>
                  <a:srgbClr val="000000"/>
                </a:solidFill>
              </a:rPr>
              <a:t>You will see stripes moving behind a window.</a:t>
            </a:r>
            <a:endParaRPr>
              <a:solidFill>
                <a:srgbClr val="000000"/>
              </a:solidFill>
            </a:endParaRPr>
          </a:p>
          <a:p>
            <a:pPr defTabSz="821531">
              <a:lnSpc>
                <a:spcPct val="100000"/>
              </a:lnSpc>
              <a:spcBef>
                <a:spcPts val="0"/>
              </a:spcBef>
              <a:defRPr sz="4400">
                <a:solidFill>
                  <a:srgbClr val="FFFFFF"/>
                </a:solidFill>
                <a:latin typeface="Helvetica"/>
                <a:ea typeface="Helvetica"/>
                <a:cs typeface="Helvetica"/>
                <a:sym typeface="Helvetica"/>
              </a:defRPr>
            </a:pPr>
            <a:r>
              <a:rPr>
                <a:solidFill>
                  <a:srgbClr val="000000"/>
                </a:solidFill>
              </a:rPr>
              <a:t>The window itself also moves.</a:t>
            </a:r>
            <a:r>
              <a:t> ILL SEE</a:t>
            </a:r>
          </a:p>
        </p:txBody>
      </p:sp>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4" name="Double-click to edit"/>
          <p:cNvSpPr txBox="1"/>
          <p:nvPr>
            <p:ph type="body" sz="quarter" idx="1"/>
          </p:nvPr>
        </p:nvSpPr>
        <p:spPr>
          <a:prstGeom prst="rect">
            <a:avLst/>
          </a:prstGeom>
        </p:spPr>
        <p:txBody>
          <a:bodyPr/>
          <a:lstStyle/>
          <a:p>
            <a:pPr/>
          </a:p>
        </p:txBody>
      </p:sp>
      <p:pic>
        <p:nvPicPr>
          <p:cNvPr id="415" name="SlideStaticOne.mov" descr="SlideStaticOne.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5875292" y="520154"/>
            <a:ext cx="11430001" cy="8572501"/>
          </a:xfrm>
          <a:prstGeom prst="rect">
            <a:avLst/>
          </a:prstGeom>
          <a:ln w="12700">
            <a:miter lim="400000"/>
          </a:ln>
        </p:spPr>
      </p:pic>
      <p:sp>
        <p:nvSpPr>
          <p:cNvPr id="416"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17" name="The stripes move at the same speed as the window…"/>
          <p:cNvSpPr txBox="1"/>
          <p:nvPr>
            <p:ph type="title"/>
          </p:nvPr>
        </p:nvSpPr>
        <p:spPr>
          <a:xfrm>
            <a:off x="4232230" y="9378404"/>
            <a:ext cx="14716126" cy="855018"/>
          </a:xfrm>
          <a:prstGeom prst="rect">
            <a:avLst/>
          </a:prstGeom>
        </p:spPr>
        <p:txBody>
          <a:bodyPr/>
          <a:lstStyle>
            <a:lvl1pPr defTabSz="772239">
              <a:defRPr sz="4700"/>
            </a:lvl1pPr>
          </a:lstStyle>
          <a:p>
            <a:pPr/>
            <a:r>
              <a:t>The stripes move at the same speed as the window…</a:t>
            </a:r>
          </a:p>
        </p:txBody>
      </p:sp>
      <p:sp>
        <p:nvSpPr>
          <p:cNvPr id="418" name="But when the background flickers…"/>
          <p:cNvSpPr txBox="1"/>
          <p:nvPr/>
        </p:nvSpPr>
        <p:spPr>
          <a:xfrm>
            <a:off x="4410823" y="10628560"/>
            <a:ext cx="14716126" cy="855019"/>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nchor="b">
            <a:normAutofit fontScale="100000" lnSpcReduction="0"/>
          </a:bodyPr>
          <a:lstStyle>
            <a:lvl1pPr algn="ctr" defTabSz="772239">
              <a:lnSpc>
                <a:spcPct val="100000"/>
              </a:lnSpc>
              <a:spcBef>
                <a:spcPts val="0"/>
              </a:spcBef>
              <a:defRPr sz="4700">
                <a:solidFill>
                  <a:srgbClr val="FFFFFF"/>
                </a:solidFill>
                <a:latin typeface="Helvetica Light"/>
                <a:ea typeface="Helvetica Light"/>
                <a:cs typeface="Helvetica Light"/>
                <a:sym typeface="Helvetica Light"/>
              </a:defRPr>
            </a:lvl1pPr>
          </a:lstStyle>
          <a:p>
            <a:pPr/>
            <a:r>
              <a:t>But when the background flickers…</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3000" fill="hold"/>
                                        <p:tgtEl>
                                          <p:spTgt spid="415"/>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415"/>
                </p:tgtEl>
              </p:cMediaNode>
            </p:video>
            <p:seq concurrent="1" prevAc="none" nextAc="seek">
              <p:cTn id="8" evtFilter="cancelBubble" nodeType="interactiveSeq" restart="whenNotActive" fill="hold">
                <p:stCondLst>
                  <p:cond delay="0" evt="onClick">
                    <p:tgtEl>
                      <p:spTgt spid="415"/>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415"/>
                                        </p:tgtEl>
                                      </p:cBhvr>
                                    </p:cmd>
                                  </p:childTnLst>
                                </p:cTn>
                              </p:par>
                            </p:childTnLst>
                          </p:cTn>
                        </p:par>
                      </p:childTnLst>
                    </p:cTn>
                  </p:par>
                </p:childTnLst>
              </p:cTn>
              <p:nextCondLst>
                <p:cond delay="0" evt="onClick">
                  <p:tgtEl>
                    <p:spTgt spid="415"/>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0" name="The stripes seem to move faster than the window,…"/>
          <p:cNvSpPr txBox="1"/>
          <p:nvPr>
            <p:ph type="title"/>
          </p:nvPr>
        </p:nvSpPr>
        <p:spPr>
          <a:xfrm>
            <a:off x="3518064" y="8822531"/>
            <a:ext cx="16787812" cy="4060497"/>
          </a:xfrm>
          <a:prstGeom prst="rect">
            <a:avLst/>
          </a:prstGeom>
        </p:spPr>
        <p:txBody>
          <a:bodyPr/>
          <a:lstStyle/>
          <a:p>
            <a:pPr>
              <a:defRPr sz="5600"/>
            </a:pPr>
            <a:r>
              <a:t>The stripes seem to move faster than the window, </a:t>
            </a:r>
          </a:p>
          <a:p>
            <a:pPr>
              <a:defRPr sz="5600"/>
            </a:pPr>
            <a:r>
              <a:t>as though they are overtaking it.</a:t>
            </a:r>
          </a:p>
          <a:p>
            <a:pPr>
              <a:defRPr sz="5600"/>
            </a:pPr>
            <a:r>
              <a:t>Actually, the stripes are still going at the same speed as the window.</a:t>
            </a:r>
          </a:p>
        </p:txBody>
      </p:sp>
      <p:sp>
        <p:nvSpPr>
          <p:cNvPr id="421" name="Double-click to edit"/>
          <p:cNvSpPr txBox="1"/>
          <p:nvPr>
            <p:ph type="body" sz="quarter" idx="1"/>
          </p:nvPr>
        </p:nvSpPr>
        <p:spPr>
          <a:prstGeom prst="rect">
            <a:avLst/>
          </a:prstGeom>
        </p:spPr>
        <p:txBody>
          <a:bodyPr/>
          <a:lstStyle/>
          <a:p>
            <a:pPr/>
          </a:p>
        </p:txBody>
      </p:sp>
      <p:pic>
        <p:nvPicPr>
          <p:cNvPr id="422" name="SlideFlickerOne.mov" descr="SlideFlickerOne.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6196970" y="339328"/>
            <a:ext cx="11430001" cy="8572501"/>
          </a:xfrm>
          <a:prstGeom prst="rect">
            <a:avLst/>
          </a:prstGeom>
          <a:ln w="12700">
            <a:miter lim="400000"/>
          </a:ln>
        </p:spPr>
      </p:pic>
      <p:sp>
        <p:nvSpPr>
          <p:cNvPr id="423"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24" name="Rectangle"/>
          <p:cNvSpPr/>
          <p:nvPr/>
        </p:nvSpPr>
        <p:spPr>
          <a:xfrm>
            <a:off x="5737078" y="337439"/>
            <a:ext cx="12349784" cy="2656586"/>
          </a:xfrm>
          <a:prstGeom prst="rect">
            <a:avLst/>
          </a:prstGeom>
          <a:solidFill>
            <a:srgbClr val="000000"/>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425" name="Rectangle"/>
          <p:cNvSpPr/>
          <p:nvPr/>
        </p:nvSpPr>
        <p:spPr>
          <a:xfrm>
            <a:off x="5737078" y="6179439"/>
            <a:ext cx="12349784" cy="2880209"/>
          </a:xfrm>
          <a:prstGeom prst="rect">
            <a:avLst/>
          </a:prstGeom>
          <a:solidFill>
            <a:srgbClr val="000000"/>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3000" fill="hold"/>
                                        <p:tgtEl>
                                          <p:spTgt spid="422"/>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422"/>
                </p:tgtEl>
              </p:cMediaNode>
            </p:video>
            <p:seq concurrent="1" prevAc="none" nextAc="seek">
              <p:cTn id="8" evtFilter="cancelBubble" nodeType="interactiveSeq" restart="whenNotActive" fill="hold">
                <p:stCondLst>
                  <p:cond delay="0" evt="onClick">
                    <p:tgtEl>
                      <p:spTgt spid="422"/>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422"/>
                                        </p:tgtEl>
                                      </p:cBhvr>
                                    </p:cmd>
                                  </p:childTnLst>
                                </p:cTn>
                              </p:par>
                            </p:childTnLst>
                          </p:cTn>
                        </p:par>
                      </p:childTnLst>
                    </p:cTn>
                  </p:par>
                </p:childTnLst>
              </p:cTn>
              <p:nextCondLst>
                <p:cond delay="0" evt="onClick">
                  <p:tgtEl>
                    <p:spTgt spid="422"/>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427" name="Double-click to edit"/>
          <p:cNvSpPr txBox="1"/>
          <p:nvPr>
            <p:ph type="title"/>
          </p:nvPr>
        </p:nvSpPr>
        <p:spPr>
          <a:prstGeom prst="rect">
            <a:avLst/>
          </a:prstGeom>
        </p:spPr>
        <p:txBody>
          <a:bodyPr/>
          <a:lstStyle/>
          <a:p>
            <a:pPr/>
          </a:p>
        </p:txBody>
      </p:sp>
      <p:sp>
        <p:nvSpPr>
          <p:cNvPr id="428" name="Double-click to edit"/>
          <p:cNvSpPr txBox="1"/>
          <p:nvPr>
            <p:ph type="body" sz="quarter" idx="1"/>
          </p:nvPr>
        </p:nvSpPr>
        <p:spPr>
          <a:prstGeom prst="rect">
            <a:avLst/>
          </a:prstGeom>
        </p:spPr>
        <p:txBody>
          <a:bodyPr/>
          <a:lstStyle/>
          <a:p>
            <a:pPr/>
          </a:p>
        </p:txBody>
      </p:sp>
      <p:pic>
        <p:nvPicPr>
          <p:cNvPr id="429" name="Pincushion.for.VSS2017.mov" descr="Pincushion.for.VSS2017.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2077750" y="233095"/>
            <a:ext cx="17569933" cy="8784967"/>
          </a:xfrm>
          <a:prstGeom prst="rect">
            <a:avLst/>
          </a:prstGeom>
          <a:ln w="12700">
            <a:miter lim="400000"/>
          </a:ln>
        </p:spPr>
      </p:pic>
      <p:sp>
        <p:nvSpPr>
          <p:cNvPr id="430" name="Rotating squares look like pincushions"/>
          <p:cNvSpPr txBox="1"/>
          <p:nvPr/>
        </p:nvSpPr>
        <p:spPr>
          <a:xfrm>
            <a:off x="2503682" y="9012497"/>
            <a:ext cx="15847823" cy="2024072"/>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80000"/>
              </a:lnSpc>
              <a:spcBef>
                <a:spcPts val="0"/>
              </a:spcBef>
              <a:defRPr b="1" spc="-140" sz="7000"/>
            </a:lvl1pPr>
          </a:lstStyle>
          <a:p>
            <a:pPr/>
            <a:r>
              <a:t>Rotating squares look like pincushions</a:t>
            </a:r>
          </a:p>
        </p:txBody>
      </p:sp>
      <p:sp>
        <p:nvSpPr>
          <p:cNvPr id="431" name="Text"/>
          <p:cNvSpPr txBox="1"/>
          <p:nvPr/>
        </p:nvSpPr>
        <p:spPr>
          <a:xfrm>
            <a:off x="8172513" y="6500476"/>
            <a:ext cx="1788288" cy="1155314"/>
          </a:xfrm>
          <a:prstGeom prst="rect">
            <a:avLst/>
          </a:prstGeom>
          <a:ln w="12700">
            <a:miter lim="400000"/>
          </a:ln>
        </p:spPr>
        <p:txBody>
          <a:bodyPr wrap="none" lIns="50800" tIns="50800" rIns="50800" bIns="50800" anchor="ctr">
            <a:spAutoFit/>
          </a:bodyPr>
          <a:lstStyle/>
          <a:p>
            <a:pPr>
              <a:lnSpc>
                <a:spcPct val="80000"/>
              </a:lnSpc>
              <a:spcBef>
                <a:spcPts val="0"/>
              </a:spcBef>
              <a:defRPr b="1" spc="-140" sz="7000"/>
            </a:pPr>
          </a:p>
        </p:txBody>
      </p:sp>
      <p:sp>
        <p:nvSpPr>
          <p:cNvPr id="432" name="With Sae Kaneko"/>
          <p:cNvSpPr txBox="1"/>
          <p:nvPr/>
        </p:nvSpPr>
        <p:spPr>
          <a:xfrm>
            <a:off x="8011646" y="11436780"/>
            <a:ext cx="6393486" cy="1056293"/>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80000"/>
              </a:lnSpc>
              <a:spcBef>
                <a:spcPts val="0"/>
              </a:spcBef>
              <a:defRPr b="1" spc="-126" sz="6300"/>
            </a:lvl1pPr>
          </a:lstStyle>
          <a:p>
            <a:pPr/>
            <a:r>
              <a:t>With Sae Kaneko</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333" fill="hold"/>
                                        <p:tgtEl>
                                          <p:spTgt spid="429"/>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429"/>
                </p:tgtEl>
              </p:cMediaNode>
            </p:video>
            <p:seq concurrent="1" prevAc="none" nextAc="seek">
              <p:cTn id="8" evtFilter="cancelBubble" nodeType="interactiveSeq" restart="whenNotActive" fill="hold">
                <p:stCondLst>
                  <p:cond delay="0" evt="onClick">
                    <p:tgtEl>
                      <p:spTgt spid="429"/>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429"/>
                                        </p:tgtEl>
                                      </p:cBhvr>
                                    </p:cmd>
                                  </p:childTnLst>
                                </p:cTn>
                              </p:par>
                            </p:childTnLst>
                          </p:cTn>
                        </p:par>
                      </p:childTnLst>
                    </p:cTn>
                  </p:par>
                </p:childTnLst>
              </p:cTn>
              <p:nextCondLst>
                <p:cond delay="0" evt="onClick">
                  <p:tgtEl>
                    <p:spTgt spid="429"/>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chemeClr val="accent2">
            <a:hueOff val="-85258"/>
            <a:satOff val="14347"/>
            <a:lumOff val="22373"/>
          </a:schemeClr>
        </a:solidFill>
      </p:bgPr>
    </p:bg>
    <p:spTree>
      <p:nvGrpSpPr>
        <p:cNvPr id="1" name=""/>
        <p:cNvGrpSpPr/>
        <p:nvPr/>
      </p:nvGrpSpPr>
      <p:grpSpPr>
        <a:xfrm>
          <a:off x="0" y="0"/>
          <a:ext cx="0" cy="0"/>
          <a:chOff x="0" y="0"/>
          <a:chExt cx="0" cy="0"/>
        </a:xfrm>
      </p:grpSpPr>
      <p:sp>
        <p:nvSpPr>
          <p:cNvPr id="434" name="Short motions look faster than long ones"/>
          <p:cNvSpPr txBox="1"/>
          <p:nvPr>
            <p:ph type="title"/>
          </p:nvPr>
        </p:nvSpPr>
        <p:spPr>
          <a:xfrm>
            <a:off x="6831607" y="-286941"/>
            <a:ext cx="14716126" cy="4643438"/>
          </a:xfrm>
          <a:prstGeom prst="rect">
            <a:avLst/>
          </a:prstGeom>
        </p:spPr>
        <p:txBody>
          <a:bodyPr/>
          <a:lstStyle>
            <a:lvl1pPr>
              <a:defRPr b="1">
                <a:latin typeface="+mn-lt"/>
                <a:ea typeface="+mn-ea"/>
                <a:cs typeface="+mn-cs"/>
                <a:sym typeface="Helvetica Neue"/>
              </a:defRPr>
            </a:lvl1pPr>
          </a:lstStyle>
          <a:p>
            <a:pPr/>
            <a:r>
              <a:t>Short motions look faster than long ones</a:t>
            </a:r>
          </a:p>
        </p:txBody>
      </p:sp>
      <p:sp>
        <p:nvSpPr>
          <p:cNvPr id="435" name="Double-click to edit"/>
          <p:cNvSpPr txBox="1"/>
          <p:nvPr>
            <p:ph type="body" sz="quarter" idx="1"/>
          </p:nvPr>
        </p:nvSpPr>
        <p:spPr>
          <a:xfrm>
            <a:off x="235371" y="11720416"/>
            <a:ext cx="8432904" cy="2701186"/>
          </a:xfrm>
          <a:prstGeom prst="rect">
            <a:avLst/>
          </a:prstGeom>
        </p:spPr>
        <p:txBody>
          <a:bodyPr/>
          <a:lstStyle/>
          <a:p>
            <a:pPr>
              <a:defRPr sz="6000"/>
            </a:pPr>
          </a:p>
        </p:txBody>
      </p:sp>
      <p:sp>
        <p:nvSpPr>
          <p:cNvPr id="436" name="With Juno Kim"/>
          <p:cNvSpPr txBox="1"/>
          <p:nvPr/>
        </p:nvSpPr>
        <p:spPr>
          <a:xfrm>
            <a:off x="8805017" y="8941990"/>
            <a:ext cx="8432904" cy="5324431"/>
          </a:xfrm>
          <a:prstGeom prst="rect">
            <a:avLst/>
          </a:prstGeom>
          <a:ln w="12700">
            <a:miter lim="400000"/>
          </a:ln>
          <a:extLst>
            <a:ext uri="{C572A759-6A51-4108-AA02-DFA0A04FC94B}">
              <ma14:wrappingTextBoxFlag xmlns:ma14="http://schemas.microsoft.com/office/mac/drawingml/2011/main" val="1"/>
            </a:ext>
          </a:extLst>
        </p:spPr>
        <p:txBody>
          <a:bodyPr lIns="71437" tIns="71437" rIns="71437" bIns="71437"/>
          <a:lstStyle>
            <a:lvl1pPr algn="ctr" defTabSz="821531">
              <a:lnSpc>
                <a:spcPct val="100000"/>
              </a:lnSpc>
              <a:spcBef>
                <a:spcPts val="0"/>
              </a:spcBef>
              <a:defRPr b="1" sz="9500"/>
            </a:lvl1pPr>
          </a:lstStyle>
          <a:p>
            <a:pPr/>
            <a:r>
              <a:t>With Juno Kim</a:t>
            </a:r>
          </a:p>
        </p:txBody>
      </p:sp>
      <p:sp>
        <p:nvSpPr>
          <p:cNvPr id="437" name="Reason: Proximity. Motion in small windows is close to static landmarks that enhance motion"/>
          <p:cNvSpPr txBox="1"/>
          <p:nvPr/>
        </p:nvSpPr>
        <p:spPr>
          <a:xfrm>
            <a:off x="1904586" y="5573963"/>
            <a:ext cx="22233764" cy="215056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lnSpc>
                <a:spcPct val="100000"/>
              </a:lnSpc>
              <a:spcBef>
                <a:spcPts val="0"/>
              </a:spcBef>
              <a:defRPr b="1" sz="6600"/>
            </a:lvl1pPr>
          </a:lstStyle>
          <a:p>
            <a:pPr/>
            <a:r>
              <a:t>Reason: Proximity. Motion in small windows is close to static landmarks that enhance motion</a:t>
            </a:r>
          </a:p>
        </p:txBody>
      </p:sp>
      <p:sp>
        <p:nvSpPr>
          <p:cNvPr id="438" name="Slide Number"/>
          <p:cNvSpPr txBox="1"/>
          <p:nvPr>
            <p:ph type="sldNum" sz="quarter" idx="2"/>
          </p:nvPr>
        </p:nvSpPr>
        <p:spPr>
          <a:xfrm>
            <a:off x="11935814" y="13010554"/>
            <a:ext cx="494513" cy="535782"/>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DCDEE0"/>
        </a:solidFill>
      </p:bgPr>
    </p:bg>
    <p:spTree>
      <p:nvGrpSpPr>
        <p:cNvPr id="1" name=""/>
        <p:cNvGrpSpPr/>
        <p:nvPr/>
      </p:nvGrpSpPr>
      <p:grpSpPr>
        <a:xfrm>
          <a:off x="0" y="0"/>
          <a:ext cx="0" cy="0"/>
          <a:chOff x="0" y="0"/>
          <a:chExt cx="0" cy="0"/>
        </a:xfrm>
      </p:grpSpPr>
      <p:pic>
        <p:nvPicPr>
          <p:cNvPr id="289" name="FadeDouble1.mov" descr="FadeDouble1.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2649317" y="687178"/>
            <a:ext cx="19654089" cy="9827044"/>
          </a:xfrm>
          <a:prstGeom prst="rect">
            <a:avLst/>
          </a:prstGeom>
          <a:ln w="12700">
            <a:miter lim="400000"/>
          </a:ln>
        </p:spPr>
      </p:pic>
      <p:sp>
        <p:nvSpPr>
          <p:cNvPr id="290" name="Cavanagh &amp; Anstis, 2013"/>
          <p:cNvSpPr txBox="1"/>
          <p:nvPr/>
        </p:nvSpPr>
        <p:spPr>
          <a:xfrm>
            <a:off x="9884165" y="13976039"/>
            <a:ext cx="10192653" cy="1844676"/>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lnSpc>
                <a:spcPct val="100000"/>
              </a:lnSpc>
              <a:spcBef>
                <a:spcPts val="0"/>
              </a:spcBef>
              <a:defRPr sz="5200">
                <a:solidFill>
                  <a:srgbClr val="FFFFFF"/>
                </a:solidFill>
                <a:latin typeface="Helvetica Light"/>
                <a:ea typeface="Helvetica Light"/>
                <a:cs typeface="Helvetica Light"/>
                <a:sym typeface="Helvetica Light"/>
              </a:defRPr>
            </a:pPr>
            <a:r>
              <a:t>Cavanagh &amp; </a:t>
            </a:r>
            <a:r>
              <a:rPr b="1" sz="11200">
                <a:latin typeface="Helvetica"/>
                <a:ea typeface="Helvetica"/>
                <a:cs typeface="Helvetica"/>
                <a:sym typeface="Helvetica"/>
              </a:rPr>
              <a:t>Anstis</a:t>
            </a:r>
            <a:r>
              <a:t>, 2013</a:t>
            </a:r>
          </a:p>
        </p:txBody>
      </p:sp>
      <p:sp>
        <p:nvSpPr>
          <p:cNvPr id="291" name="Circle"/>
          <p:cNvSpPr/>
          <p:nvPr/>
        </p:nvSpPr>
        <p:spPr>
          <a:xfrm>
            <a:off x="762000" y="11696958"/>
            <a:ext cx="1270000" cy="1270001"/>
          </a:xfrm>
          <a:prstGeom prst="ellipse">
            <a:avLst/>
          </a:prstGeom>
          <a:solidFill>
            <a:srgbClr val="ED220D"/>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292" name="mAll flashed Iines are vertical, but moving background makes them appear to tilt CW and CCW."/>
          <p:cNvSpPr txBox="1"/>
          <p:nvPr/>
        </p:nvSpPr>
        <p:spPr>
          <a:xfrm>
            <a:off x="3513208" y="10582076"/>
            <a:ext cx="23529608" cy="188838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nSpc>
                <a:spcPct val="80000"/>
              </a:lnSpc>
              <a:spcBef>
                <a:spcPts val="0"/>
              </a:spcBef>
              <a:defRPr b="1" spc="-130" sz="6500"/>
            </a:pPr>
            <a:r>
              <a:t>mAll flashed Iines are vertical, but moving background makes them appear to tilt </a:t>
            </a:r>
            <a:r>
              <a:rPr>
                <a:solidFill>
                  <a:schemeClr val="accent3">
                    <a:hueOff val="362282"/>
                    <a:satOff val="31803"/>
                    <a:lumOff val="-18242"/>
                  </a:schemeClr>
                </a:solidFill>
              </a:rPr>
              <a:t>CW</a:t>
            </a:r>
            <a:r>
              <a:t> and </a:t>
            </a:r>
            <a:r>
              <a:rPr>
                <a:solidFill>
                  <a:schemeClr val="accent5">
                    <a:hueOff val="-82419"/>
                    <a:satOff val="-9513"/>
                    <a:lumOff val="-16343"/>
                  </a:schemeClr>
                </a:solidFill>
              </a:rPr>
              <a:t>CCW</a:t>
            </a:r>
            <a:r>
              <a:t>.</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25066" fill="hold"/>
                                        <p:tgtEl>
                                          <p:spTgt spid="289"/>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289"/>
                </p:tgtEl>
              </p:cMediaNode>
            </p:video>
            <p:seq concurrent="1" prevAc="none" nextAc="seek">
              <p:cTn id="8" evtFilter="cancelBubble" nodeType="interactiveSeq" restart="whenNotActive" fill="hold">
                <p:stCondLst>
                  <p:cond delay="0" evt="onClick">
                    <p:tgtEl>
                      <p:spTgt spid="289"/>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289"/>
                                        </p:tgtEl>
                                      </p:cBhvr>
                                    </p:cmd>
                                  </p:childTnLst>
                                </p:cTn>
                              </p:par>
                            </p:childTnLst>
                          </p:cTn>
                        </p:par>
                      </p:childTnLst>
                    </p:cTn>
                  </p:par>
                </p:childTnLst>
              </p:cTn>
              <p:nextCondLst>
                <p:cond delay="0" evt="onClick">
                  <p:tgtEl>
                    <p:spTgt spid="289"/>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0" name="Double-click to edit"/>
          <p:cNvSpPr txBox="1"/>
          <p:nvPr>
            <p:ph type="title"/>
          </p:nvPr>
        </p:nvSpPr>
        <p:spPr>
          <a:prstGeom prst="rect">
            <a:avLst/>
          </a:prstGeom>
        </p:spPr>
        <p:txBody>
          <a:bodyPr/>
          <a:lstStyle/>
          <a:p>
            <a:pPr/>
          </a:p>
        </p:txBody>
      </p:sp>
      <p:sp>
        <p:nvSpPr>
          <p:cNvPr id="441" name="Double-click to edit"/>
          <p:cNvSpPr txBox="1"/>
          <p:nvPr>
            <p:ph type="body" idx="1"/>
          </p:nvPr>
        </p:nvSpPr>
        <p:spPr>
          <a:prstGeom prst="rect">
            <a:avLst/>
          </a:prstGeom>
        </p:spPr>
        <p:txBody>
          <a:bodyPr/>
          <a:lstStyle/>
          <a:p>
            <a:pPr/>
          </a:p>
        </p:txBody>
      </p:sp>
      <p:sp>
        <p:nvSpPr>
          <p:cNvPr id="442" name="Slide Number"/>
          <p:cNvSpPr txBox="1"/>
          <p:nvPr>
            <p:ph type="sldNum" sz="quarter" idx="2"/>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43" name="Frame2.mov" descr="Frame2.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3302000" y="1778000"/>
            <a:ext cx="17780000" cy="1016000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0666" fill="hold"/>
                                        <p:tgtEl>
                                          <p:spTgt spid="443"/>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443"/>
                </p:tgtEl>
              </p:cMediaNode>
            </p:video>
            <p:seq concurrent="1" prevAc="none" nextAc="seek">
              <p:cTn id="8" evtFilter="cancelBubble" nodeType="interactiveSeq" restart="whenNotActive" fill="hold">
                <p:stCondLst>
                  <p:cond delay="0" evt="onClick">
                    <p:tgtEl>
                      <p:spTgt spid="443"/>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443"/>
                                        </p:tgtEl>
                                      </p:cBhvr>
                                    </p:cmd>
                                  </p:childTnLst>
                                </p:cTn>
                              </p:par>
                            </p:childTnLst>
                          </p:cTn>
                        </p:par>
                      </p:childTnLst>
                    </p:cTn>
                  </p:par>
                </p:childTnLst>
              </p:cTn>
              <p:nextCondLst>
                <p:cond delay="0" evt="onClick">
                  <p:tgtEl>
                    <p:spTgt spid="443"/>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000000"/>
        </a:solidFill>
      </p:bgPr>
    </p:bg>
    <p:spTree>
      <p:nvGrpSpPr>
        <p:cNvPr id="1" name=""/>
        <p:cNvGrpSpPr/>
        <p:nvPr/>
      </p:nvGrpSpPr>
      <p:grpSpPr>
        <a:xfrm>
          <a:off x="0" y="0"/>
          <a:ext cx="0" cy="0"/>
          <a:chOff x="0" y="0"/>
          <a:chExt cx="0" cy="0"/>
        </a:xfrm>
      </p:grpSpPr>
      <p:sp>
        <p:nvSpPr>
          <p:cNvPr id="445" name="Short motion at bottom looks faster"/>
          <p:cNvSpPr txBox="1"/>
          <p:nvPr>
            <p:ph type="title"/>
          </p:nvPr>
        </p:nvSpPr>
        <p:spPr>
          <a:xfrm>
            <a:off x="4613714" y="10755396"/>
            <a:ext cx="15609095" cy="3036095"/>
          </a:xfrm>
          <a:prstGeom prst="rect">
            <a:avLst/>
          </a:prstGeom>
          <a:solidFill>
            <a:srgbClr val="000000"/>
          </a:solidFill>
        </p:spPr>
        <p:txBody>
          <a:bodyPr/>
          <a:lstStyle>
            <a:lvl1pPr defTabSz="825500">
              <a:defRPr b="1" sz="7200">
                <a:solidFill>
                  <a:srgbClr val="FFFFFF"/>
                </a:solidFill>
                <a:latin typeface="+mn-lt"/>
                <a:ea typeface="+mn-ea"/>
                <a:cs typeface="+mn-cs"/>
                <a:sym typeface="Helvetica Neue"/>
              </a:defRPr>
            </a:lvl1pPr>
          </a:lstStyle>
          <a:p>
            <a:pPr/>
            <a:r>
              <a:t>Short motion at bottom looks faster</a:t>
            </a:r>
          </a:p>
        </p:txBody>
      </p:sp>
      <p:pic>
        <p:nvPicPr>
          <p:cNvPr id="446" name="RandotField2.Export.mov" descr="RandotField2.Export.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3036093" y="-45618"/>
            <a:ext cx="18311813" cy="10987088"/>
          </a:xfrm>
          <a:prstGeom prst="rect">
            <a:avLst/>
          </a:prstGeom>
          <a:ln w="12700">
            <a:miter lim="400000"/>
          </a:ln>
        </p:spPr>
      </p:pic>
      <p:sp>
        <p:nvSpPr>
          <p:cNvPr id="447" name="Slide Number"/>
          <p:cNvSpPr txBox="1"/>
          <p:nvPr>
            <p:ph type="sldNum" sz="quarter" idx="2"/>
          </p:nvPr>
        </p:nvSpPr>
        <p:spPr>
          <a:xfrm>
            <a:off x="11923966" y="13010554"/>
            <a:ext cx="518209" cy="535782"/>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1000" fill="hold"/>
                                        <p:tgtEl>
                                          <p:spTgt spid="446"/>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446"/>
                </p:tgtEl>
              </p:cMediaNode>
            </p:video>
            <p:seq concurrent="1" prevAc="none" nextAc="seek">
              <p:cTn id="8" evtFilter="cancelBubble" nodeType="interactiveSeq" restart="whenNotActive" fill="hold">
                <p:stCondLst>
                  <p:cond delay="0" evt="onClick">
                    <p:tgtEl>
                      <p:spTgt spid="446"/>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446"/>
                                        </p:tgtEl>
                                      </p:cBhvr>
                                    </p:cmd>
                                  </p:childTnLst>
                                </p:cTn>
                              </p:par>
                            </p:childTnLst>
                          </p:cTn>
                        </p:par>
                      </p:childTnLst>
                    </p:cTn>
                  </p:par>
                </p:childTnLst>
              </p:cTn>
              <p:nextCondLst>
                <p:cond delay="0" evt="onClick">
                  <p:tgtEl>
                    <p:spTgt spid="446"/>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9" name="At any speed, motion…"/>
          <p:cNvSpPr txBox="1"/>
          <p:nvPr/>
        </p:nvSpPr>
        <p:spPr>
          <a:xfrm>
            <a:off x="11280898" y="9534802"/>
            <a:ext cx="10001797" cy="3214689"/>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lnSpc>
                <a:spcPct val="100000"/>
              </a:lnSpc>
              <a:spcBef>
                <a:spcPts val="0"/>
              </a:spcBef>
              <a:defRPr b="1" sz="5000">
                <a:latin typeface="Helvetica"/>
                <a:ea typeface="Helvetica"/>
                <a:cs typeface="Helvetica"/>
                <a:sym typeface="Helvetica"/>
              </a:defRPr>
            </a:pPr>
            <a:r>
              <a:t>At any speed, motion </a:t>
            </a:r>
          </a:p>
          <a:p>
            <a:pPr algn="ctr" defTabSz="821531">
              <a:lnSpc>
                <a:spcPct val="100000"/>
              </a:lnSpc>
              <a:spcBef>
                <a:spcPts val="0"/>
              </a:spcBef>
              <a:defRPr b="1" sz="5000">
                <a:latin typeface="Helvetica"/>
                <a:ea typeface="Helvetica"/>
                <a:cs typeface="Helvetica"/>
                <a:sym typeface="Helvetica"/>
              </a:defRPr>
            </a:pPr>
            <a:r>
              <a:t>looks 90% faster behind vertical </a:t>
            </a:r>
          </a:p>
          <a:p>
            <a:pPr algn="ctr" defTabSz="821531">
              <a:lnSpc>
                <a:spcPct val="100000"/>
              </a:lnSpc>
              <a:spcBef>
                <a:spcPts val="0"/>
              </a:spcBef>
              <a:defRPr b="1" sz="5000">
                <a:latin typeface="Helvetica"/>
                <a:ea typeface="Helvetica"/>
                <a:cs typeface="Helvetica"/>
                <a:sym typeface="Helvetica"/>
              </a:defRPr>
            </a:pPr>
            <a:r>
              <a:t>than horizontal slot</a:t>
            </a:r>
          </a:p>
          <a:p>
            <a:pPr algn="ctr" defTabSz="821531">
              <a:lnSpc>
                <a:spcPct val="100000"/>
              </a:lnSpc>
              <a:spcBef>
                <a:spcPts val="0"/>
              </a:spcBef>
              <a:defRPr b="1" sz="5000">
                <a:latin typeface="Helvetica"/>
                <a:ea typeface="Helvetica"/>
                <a:cs typeface="Helvetica"/>
                <a:sym typeface="Helvetica"/>
              </a:defRPr>
            </a:pPr>
            <a:r>
              <a:t>(=shorter path length)</a:t>
            </a:r>
          </a:p>
        </p:txBody>
      </p:sp>
      <p:pic>
        <p:nvPicPr>
          <p:cNvPr id="450" name="VertHoriz.Export1.mov" descr="VertHoriz.Export1.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1916283" y="-71159"/>
            <a:ext cx="14294233" cy="9434195"/>
          </a:xfrm>
          <a:prstGeom prst="rect">
            <a:avLst/>
          </a:prstGeom>
          <a:ln w="12700">
            <a:miter lim="400000"/>
          </a:ln>
        </p:spPr>
      </p:pic>
      <p:sp>
        <p:nvSpPr>
          <p:cNvPr id="451" name="Double-click to edit"/>
          <p:cNvSpPr txBox="1"/>
          <p:nvPr>
            <p:ph type="title"/>
          </p:nvPr>
        </p:nvSpPr>
        <p:spPr>
          <a:prstGeom prst="rect">
            <a:avLst/>
          </a:prstGeom>
        </p:spPr>
        <p:txBody>
          <a:bodyPr/>
          <a:lstStyle/>
          <a:p>
            <a:pPr/>
          </a:p>
        </p:txBody>
      </p:sp>
      <p:sp>
        <p:nvSpPr>
          <p:cNvPr id="452" name="Double-click to edit"/>
          <p:cNvSpPr txBox="1"/>
          <p:nvPr>
            <p:ph type="body" idx="1"/>
          </p:nvPr>
        </p:nvSpPr>
        <p:spPr>
          <a:xfrm>
            <a:off x="3815953" y="1232296"/>
            <a:ext cx="15609094" cy="8840392"/>
          </a:xfrm>
          <a:prstGeom prst="rect">
            <a:avLst/>
          </a:prstGeom>
        </p:spPr>
        <p:txBody>
          <a:bodyPr/>
          <a:lstStyle/>
          <a:p>
            <a:pPr/>
          </a:p>
        </p:txBody>
      </p:sp>
      <p:pic>
        <p:nvPicPr>
          <p:cNvPr id="453" name="Image" descr="Image"/>
          <p:cNvPicPr>
            <a:picLocks noChangeAspect="1"/>
          </p:cNvPicPr>
          <p:nvPr/>
        </p:nvPicPr>
        <p:blipFill>
          <a:blip r:embed="rId5">
            <a:extLst/>
          </a:blip>
          <a:stretch>
            <a:fillRect/>
          </a:stretch>
        </p:blipFill>
        <p:spPr>
          <a:xfrm>
            <a:off x="2574726" y="9441728"/>
            <a:ext cx="8072238" cy="4030122"/>
          </a:xfrm>
          <a:prstGeom prst="rect">
            <a:avLst/>
          </a:prstGeom>
          <a:ln w="12700">
            <a:miter lim="400000"/>
          </a:ln>
        </p:spPr>
      </p:pic>
      <p:pic>
        <p:nvPicPr>
          <p:cNvPr id="454" name="Image" descr="Image"/>
          <p:cNvPicPr>
            <a:picLocks noChangeAspect="1"/>
          </p:cNvPicPr>
          <p:nvPr/>
        </p:nvPicPr>
        <p:blipFill>
          <a:blip r:embed="rId6">
            <a:extLst/>
          </a:blip>
          <a:stretch>
            <a:fillRect/>
          </a:stretch>
        </p:blipFill>
        <p:spPr>
          <a:xfrm>
            <a:off x="14116535" y="-645578"/>
            <a:ext cx="8072237" cy="12120227"/>
          </a:xfrm>
          <a:prstGeom prst="rect">
            <a:avLst/>
          </a:prstGeom>
          <a:ln w="12700">
            <a:miter lim="400000"/>
          </a:ln>
        </p:spPr>
      </p:pic>
      <p:sp>
        <p:nvSpPr>
          <p:cNvPr id="455" name="Slide Number"/>
          <p:cNvSpPr txBox="1"/>
          <p:nvPr>
            <p:ph type="sldNum" sz="quarter" idx="2"/>
          </p:nvPr>
        </p:nvSpPr>
        <p:spPr>
          <a:xfrm>
            <a:off x="11944743" y="12305109"/>
            <a:ext cx="494514" cy="1308101"/>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sp>
        <p:nvSpPr>
          <p:cNvPr id="456" name="Long path (looks slow)"/>
          <p:cNvSpPr txBox="1"/>
          <p:nvPr/>
        </p:nvSpPr>
        <p:spPr>
          <a:xfrm>
            <a:off x="6799800" y="8053528"/>
            <a:ext cx="7161156" cy="914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lnSpc>
                <a:spcPct val="100000"/>
              </a:lnSpc>
              <a:spcBef>
                <a:spcPts val="0"/>
              </a:spcBef>
              <a:defRPr b="1" sz="5000">
                <a:latin typeface="Helvetica"/>
                <a:ea typeface="Helvetica"/>
                <a:cs typeface="Helvetica"/>
                <a:sym typeface="Helvetica"/>
              </a:defRPr>
            </a:lvl1pPr>
          </a:lstStyle>
          <a:p>
            <a:pPr/>
            <a:r>
              <a:t>Long path (looks slow)</a:t>
            </a:r>
          </a:p>
        </p:txBody>
      </p:sp>
      <p:sp>
        <p:nvSpPr>
          <p:cNvPr id="457" name="Short path…"/>
          <p:cNvSpPr txBox="1"/>
          <p:nvPr/>
        </p:nvSpPr>
        <p:spPr>
          <a:xfrm>
            <a:off x="6290280" y="2236291"/>
            <a:ext cx="3732366" cy="1678782"/>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lnSpc>
                <a:spcPct val="100000"/>
              </a:lnSpc>
              <a:spcBef>
                <a:spcPts val="0"/>
              </a:spcBef>
              <a:defRPr b="1" sz="5000">
                <a:latin typeface="Helvetica"/>
                <a:ea typeface="Helvetica"/>
                <a:cs typeface="Helvetica"/>
                <a:sym typeface="Helvetica"/>
              </a:defRPr>
            </a:pPr>
            <a:r>
              <a:t>Short path </a:t>
            </a:r>
          </a:p>
          <a:p>
            <a:pPr algn="ctr" defTabSz="821531">
              <a:lnSpc>
                <a:spcPct val="100000"/>
              </a:lnSpc>
              <a:spcBef>
                <a:spcPts val="0"/>
              </a:spcBef>
              <a:defRPr b="1" sz="5000">
                <a:latin typeface="Helvetica"/>
                <a:ea typeface="Helvetica"/>
                <a:cs typeface="Helvetica"/>
                <a:sym typeface="Helvetica"/>
              </a:defRPr>
            </a:pPr>
            <a:r>
              <a:t>(looks fast)</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1664" fill="hold"/>
                                        <p:tgtEl>
                                          <p:spTgt spid="450"/>
                                        </p:tgtEl>
                                      </p:cBhvr>
                                    </p:cmd>
                                  </p:childTnLst>
                                </p:cTn>
                              </p:par>
                            </p:childTnLst>
                          </p:cTn>
                        </p:par>
                      </p:childTnLst>
                    </p:cTn>
                  </p:par>
                  <p:par>
                    <p:cTn id="7" fill="hold">
                      <p:stCondLst>
                        <p:cond delay="indefinite"/>
                      </p:stCondLst>
                      <p:childTnLst>
                        <p:par>
                          <p:cTn id="8" fill="hold">
                            <p:stCondLst>
                              <p:cond delay="0"/>
                            </p:stCondLst>
                            <p:childTnLst>
                              <p:par>
                                <p:cTn id="9" presetClass="entr" nodeType="clickEffect" presetID="10" grpId="2" fill="hold">
                                  <p:stCondLst>
                                    <p:cond delay="0"/>
                                  </p:stCondLst>
                                  <p:iterate type="el" backwards="0">
                                    <p:tmAbs val="0"/>
                                  </p:iterate>
                                  <p:childTnLst>
                                    <p:set>
                                      <p:cBhvr>
                                        <p:cTn id="10" fill="hold"/>
                                        <p:tgtEl>
                                          <p:spTgt spid="454"/>
                                        </p:tgtEl>
                                        <p:attrNameLst>
                                          <p:attrName>style.visibility</p:attrName>
                                        </p:attrNameLst>
                                      </p:cBhvr>
                                      <p:to>
                                        <p:strVal val="visible"/>
                                      </p:to>
                                    </p:set>
                                    <p:animEffect filter="fade" transition="in">
                                      <p:cBhvr>
                                        <p:cTn id="11" dur="2000"/>
                                        <p:tgtEl>
                                          <p:spTgt spid="454"/>
                                        </p:tgtEl>
                                      </p:cBhvr>
                                    </p:animEffect>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12" fill="hold" display="0">
                  <p:stCondLst>
                    <p:cond delay="indefinite"/>
                  </p:stCondLst>
                </p:cTn>
                <p:tgtEl>
                  <p:spTgt spid="450"/>
                </p:tgtEl>
              </p:cMediaNode>
            </p:video>
            <p:seq concurrent="1" prevAc="none" nextAc="seek">
              <p:cTn id="13" evtFilter="cancelBubble" nodeType="interactiveSeq" restart="whenNotActive" fill="hold">
                <p:stCondLst>
                  <p:cond delay="0" evt="onClick">
                    <p:tgtEl>
                      <p:spTgt spid="450"/>
                    </p:tgtEl>
                  </p:cond>
                </p:stCondLst>
                <p:endSync delay="0" evt="end">
                  <p:rtn val="all"/>
                </p:endSync>
                <p:childTnLst>
                  <p:par>
                    <p:cTn id="14" fill="hold">
                      <p:stCondLst>
                        <p:cond delay="0"/>
                      </p:stCondLst>
                      <p:childTnLst>
                        <p:par>
                          <p:cTn id="15" fill="hold">
                            <p:stCondLst>
                              <p:cond delay="0"/>
                            </p:stCondLst>
                            <p:childTnLst>
                              <p:par>
                                <p:cTn id="16" presetClass="mediacall" nodeType="clickEffect" presetSubtype="0" presetID="2" fill="hold">
                                  <p:stCondLst>
                                    <p:cond delay="0"/>
                                  </p:stCondLst>
                                  <p:childTnLst>
                                    <p:cmd type="call" cmd="togglePause">
                                      <p:cBhvr>
                                        <p:cTn id="17" dur="1" fill="hold"/>
                                        <p:tgtEl>
                                          <p:spTgt spid="450"/>
                                        </p:tgtEl>
                                      </p:cBhvr>
                                    </p:cmd>
                                  </p:childTnLst>
                                </p:cTn>
                              </p:par>
                            </p:childTnLst>
                          </p:cTn>
                        </p:par>
                      </p:childTnLst>
                    </p:cTn>
                  </p:par>
                </p:childTnLst>
              </p:cTn>
              <p:nextCondLst>
                <p:cond delay="0" evt="onClick">
                  <p:tgtEl>
                    <p:spTgt spid="450"/>
                  </p:tgtEl>
                </p:cond>
              </p:nextCondLst>
            </p:seq>
          </p:childTnLst>
        </p:cTn>
      </p:par>
    </p:tnLst>
    <p:bldLst>
      <p:bldP build="whole" bldLvl="1" animBg="1" rev="0" advAuto="0" spid="454" grpId="2"/>
    </p:bldLst>
  </p:timing>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9" name="Double-click to edit"/>
          <p:cNvSpPr txBox="1"/>
          <p:nvPr>
            <p:ph type="title"/>
          </p:nvPr>
        </p:nvSpPr>
        <p:spPr>
          <a:prstGeom prst="rect">
            <a:avLst/>
          </a:prstGeom>
        </p:spPr>
        <p:txBody>
          <a:bodyPr/>
          <a:lstStyle/>
          <a:p>
            <a:pPr/>
          </a:p>
        </p:txBody>
      </p:sp>
      <p:pic>
        <p:nvPicPr>
          <p:cNvPr id="460" name="Image" descr="Image"/>
          <p:cNvPicPr>
            <a:picLocks noChangeAspect="1"/>
          </p:cNvPicPr>
          <p:nvPr/>
        </p:nvPicPr>
        <p:blipFill>
          <a:blip r:embed="rId2">
            <a:extLst/>
          </a:blip>
          <a:stretch>
            <a:fillRect/>
          </a:stretch>
        </p:blipFill>
        <p:spPr>
          <a:xfrm>
            <a:off x="14796856" y="4072872"/>
            <a:ext cx="6896434" cy="6413684"/>
          </a:xfrm>
          <a:prstGeom prst="rect">
            <a:avLst/>
          </a:prstGeom>
          <a:ln w="12700">
            <a:miter lim="400000"/>
          </a:ln>
        </p:spPr>
      </p:pic>
      <p:pic>
        <p:nvPicPr>
          <p:cNvPr id="461" name="Image" descr="Image"/>
          <p:cNvPicPr>
            <a:picLocks noChangeAspect="1"/>
          </p:cNvPicPr>
          <p:nvPr/>
        </p:nvPicPr>
        <p:blipFill>
          <a:blip r:embed="rId3">
            <a:extLst/>
          </a:blip>
          <a:stretch>
            <a:fillRect/>
          </a:stretch>
        </p:blipFill>
        <p:spPr>
          <a:xfrm>
            <a:off x="15389107" y="992730"/>
            <a:ext cx="5711931" cy="2855966"/>
          </a:xfrm>
          <a:prstGeom prst="rect">
            <a:avLst/>
          </a:prstGeom>
          <a:ln w="12700">
            <a:miter lim="400000"/>
          </a:ln>
        </p:spPr>
      </p:pic>
      <p:sp>
        <p:nvSpPr>
          <p:cNvPr id="462" name="Slide Number"/>
          <p:cNvSpPr txBox="1"/>
          <p:nvPr>
            <p:ph type="sldNum" sz="quarter" idx="2"/>
          </p:nvPr>
        </p:nvSpPr>
        <p:spPr>
          <a:xfrm>
            <a:off x="11935814" y="13010554"/>
            <a:ext cx="494513" cy="535782"/>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463" name="Orient1.Export.mov" descr="Orient1.Export.mov"/>
          <p:cNvPicPr>
            <a:picLocks noChangeAspect="0"/>
          </p:cNvPicPr>
          <p:nvPr>
            <a:videoFile r:link="rId4"/>
            <p:extLst>
              <p:ext uri="{DAA4B4D4-6D71-4841-9C94-3DE7FCFB9230}">
                <p14:media xmlns:p14="http://schemas.microsoft.com/office/powerpoint/2010/main" r:embed="rId5"/>
              </p:ext>
            </p:extLst>
          </p:nvPr>
        </p:nvPicPr>
        <p:blipFill>
          <a:blip r:embed="rId6">
            <a:extLst/>
          </a:blip>
          <a:stretch>
            <a:fillRect/>
          </a:stretch>
        </p:blipFill>
        <p:spPr>
          <a:xfrm>
            <a:off x="3007816" y="-230219"/>
            <a:ext cx="11628295" cy="10963822"/>
          </a:xfrm>
          <a:prstGeom prst="rect">
            <a:avLst/>
          </a:prstGeom>
          <a:ln w="12700">
            <a:miter lim="400000"/>
          </a:ln>
        </p:spPr>
      </p:pic>
      <p:sp>
        <p:nvSpPr>
          <p:cNvPr id="464" name="Perceived motion speed varies with slot orientation"/>
          <p:cNvSpPr txBox="1"/>
          <p:nvPr/>
        </p:nvSpPr>
        <p:spPr>
          <a:xfrm>
            <a:off x="4037188" y="11414878"/>
            <a:ext cx="15880998" cy="914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lnSpc>
                <a:spcPct val="100000"/>
              </a:lnSpc>
              <a:spcBef>
                <a:spcPts val="0"/>
              </a:spcBef>
              <a:defRPr b="1" sz="5000">
                <a:latin typeface="Helvetica"/>
                <a:ea typeface="Helvetica"/>
                <a:cs typeface="Helvetica"/>
                <a:sym typeface="Helvetica"/>
              </a:defRPr>
            </a:lvl1pPr>
          </a:lstStyle>
          <a:p>
            <a:pPr/>
            <a:r>
              <a:t>Perceived motion speed varies with slot orientation</a:t>
            </a:r>
          </a:p>
        </p:txBody>
      </p:sp>
      <p:sp>
        <p:nvSpPr>
          <p:cNvPr id="465" name="Long path looks slow"/>
          <p:cNvSpPr txBox="1"/>
          <p:nvPr/>
        </p:nvSpPr>
        <p:spPr>
          <a:xfrm>
            <a:off x="6959499" y="8198114"/>
            <a:ext cx="6646652" cy="914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lnSpc>
                <a:spcPct val="100000"/>
              </a:lnSpc>
              <a:spcBef>
                <a:spcPts val="0"/>
              </a:spcBef>
              <a:defRPr b="1" sz="5000">
                <a:latin typeface="Helvetica"/>
                <a:ea typeface="Helvetica"/>
                <a:cs typeface="Helvetica"/>
                <a:sym typeface="Helvetica"/>
              </a:defRPr>
            </a:lvl1pPr>
          </a:lstStyle>
          <a:p>
            <a:pPr/>
            <a:r>
              <a:t>Long path looks slow</a:t>
            </a:r>
          </a:p>
        </p:txBody>
      </p:sp>
      <p:sp>
        <p:nvSpPr>
          <p:cNvPr id="466" name="Short path looks fast"/>
          <p:cNvSpPr txBox="1"/>
          <p:nvPr/>
        </p:nvSpPr>
        <p:spPr>
          <a:xfrm>
            <a:off x="5231992" y="-98951"/>
            <a:ext cx="6470849" cy="914401"/>
          </a:xfrm>
          <a:prstGeom prst="rect">
            <a:avLst/>
          </a:prstGeom>
          <a:ln w="12700">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lnSpc>
                <a:spcPct val="100000"/>
              </a:lnSpc>
              <a:spcBef>
                <a:spcPts val="0"/>
              </a:spcBef>
              <a:defRPr b="1" sz="5000">
                <a:latin typeface="Helvetica"/>
                <a:ea typeface="Helvetica"/>
                <a:cs typeface="Helvetica"/>
                <a:sym typeface="Helvetica"/>
              </a:defRPr>
            </a:lvl1pPr>
          </a:lstStyle>
          <a:p>
            <a:pPr/>
            <a:r>
              <a:t>Short path looks fast</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2000" fill="hold"/>
                                        <p:tgtEl>
                                          <p:spTgt spid="463"/>
                                        </p:tgtEl>
                                      </p:cBhvr>
                                    </p:cmd>
                                  </p:childTnLst>
                                </p:cTn>
                              </p:par>
                            </p:childTnLst>
                          </p:cTn>
                        </p:par>
                      </p:childTnLst>
                    </p:cTn>
                  </p:par>
                  <p:par>
                    <p:cTn id="7" fill="hold">
                      <p:stCondLst>
                        <p:cond delay="indefinite"/>
                      </p:stCondLst>
                      <p:childTnLst>
                        <p:par>
                          <p:cTn id="8" fill="hold">
                            <p:stCondLst>
                              <p:cond delay="0"/>
                            </p:stCondLst>
                            <p:childTnLst>
                              <p:par>
                                <p:cTn id="9" presetClass="entr" nodeType="clickEffect" presetID="10" grpId="2" fill="hold">
                                  <p:stCondLst>
                                    <p:cond delay="0"/>
                                  </p:stCondLst>
                                  <p:iterate type="el" backwards="0">
                                    <p:tmAbs val="0"/>
                                  </p:iterate>
                                  <p:childTnLst>
                                    <p:set>
                                      <p:cBhvr>
                                        <p:cTn id="10" fill="hold"/>
                                        <p:tgtEl>
                                          <p:spTgt spid="461"/>
                                        </p:tgtEl>
                                        <p:attrNameLst>
                                          <p:attrName>style.visibility</p:attrName>
                                        </p:attrNameLst>
                                      </p:cBhvr>
                                      <p:to>
                                        <p:strVal val="visible"/>
                                      </p:to>
                                    </p:set>
                                    <p:animEffect filter="fade" transition="in">
                                      <p:cBhvr>
                                        <p:cTn id="11" dur="1000"/>
                                        <p:tgtEl>
                                          <p:spTgt spid="461"/>
                                        </p:tgtEl>
                                      </p:cBhvr>
                                    </p:animEffect>
                                  </p:childTnLst>
                                </p:cTn>
                              </p:par>
                            </p:childTnLst>
                          </p:cTn>
                        </p:par>
                      </p:childTnLst>
                    </p:cTn>
                  </p:par>
                  <p:par>
                    <p:cTn id="12" fill="hold">
                      <p:stCondLst>
                        <p:cond delay="indefinite"/>
                      </p:stCondLst>
                      <p:childTnLst>
                        <p:par>
                          <p:cTn id="13" fill="hold">
                            <p:stCondLst>
                              <p:cond delay="0"/>
                            </p:stCondLst>
                            <p:childTnLst>
                              <p:par>
                                <p:cTn id="14" presetClass="entr" nodeType="clickEffect" presetID="10" grpId="3" fill="hold">
                                  <p:stCondLst>
                                    <p:cond delay="0"/>
                                  </p:stCondLst>
                                  <p:iterate type="el" backwards="0">
                                    <p:tmAbs val="0"/>
                                  </p:iterate>
                                  <p:childTnLst>
                                    <p:set>
                                      <p:cBhvr>
                                        <p:cTn id="15" fill="hold"/>
                                        <p:tgtEl>
                                          <p:spTgt spid="460"/>
                                        </p:tgtEl>
                                        <p:attrNameLst>
                                          <p:attrName>style.visibility</p:attrName>
                                        </p:attrNameLst>
                                      </p:cBhvr>
                                      <p:to>
                                        <p:strVal val="visible"/>
                                      </p:to>
                                    </p:set>
                                    <p:animEffect filter="fade" transition="in">
                                      <p:cBhvr>
                                        <p:cTn id="16" dur="1000"/>
                                        <p:tgtEl>
                                          <p:spTgt spid="460"/>
                                        </p:tgtEl>
                                      </p:cBhvr>
                                    </p:animEffect>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17" fill="hold" display="0">
                  <p:stCondLst>
                    <p:cond delay="indefinite"/>
                  </p:stCondLst>
                </p:cTn>
                <p:tgtEl>
                  <p:spTgt spid="463"/>
                </p:tgtEl>
              </p:cMediaNode>
            </p:video>
            <p:seq concurrent="1" prevAc="none" nextAc="seek">
              <p:cTn id="18" evtFilter="cancelBubble" nodeType="interactiveSeq" restart="whenNotActive" fill="hold">
                <p:stCondLst>
                  <p:cond delay="0" evt="onClick">
                    <p:tgtEl>
                      <p:spTgt spid="463"/>
                    </p:tgtEl>
                  </p:cond>
                </p:stCondLst>
                <p:endSync delay="0" evt="end">
                  <p:rtn val="all"/>
                </p:endSync>
                <p:childTnLst>
                  <p:par>
                    <p:cTn id="19" fill="hold">
                      <p:stCondLst>
                        <p:cond delay="0"/>
                      </p:stCondLst>
                      <p:childTnLst>
                        <p:par>
                          <p:cTn id="20" fill="hold">
                            <p:stCondLst>
                              <p:cond delay="0"/>
                            </p:stCondLst>
                            <p:childTnLst>
                              <p:par>
                                <p:cTn id="21" presetClass="mediacall" nodeType="clickEffect" presetSubtype="0" presetID="2" fill="hold">
                                  <p:stCondLst>
                                    <p:cond delay="0"/>
                                  </p:stCondLst>
                                  <p:childTnLst>
                                    <p:cmd type="call" cmd="togglePause">
                                      <p:cBhvr>
                                        <p:cTn id="22" dur="1" fill="hold"/>
                                        <p:tgtEl>
                                          <p:spTgt spid="463"/>
                                        </p:tgtEl>
                                      </p:cBhvr>
                                    </p:cmd>
                                  </p:childTnLst>
                                </p:cTn>
                              </p:par>
                            </p:childTnLst>
                          </p:cTn>
                        </p:par>
                      </p:childTnLst>
                    </p:cTn>
                  </p:par>
                </p:childTnLst>
              </p:cTn>
              <p:nextCondLst>
                <p:cond delay="0" evt="onClick">
                  <p:tgtEl>
                    <p:spTgt spid="463"/>
                  </p:tgtEl>
                </p:cond>
              </p:nextCondLst>
            </p:seq>
          </p:childTnLst>
        </p:cTn>
      </p:par>
    </p:tnLst>
    <p:bldLst>
      <p:bldP build="whole" bldLvl="1" animBg="1" rev="0" advAuto="0" spid="461" grpId="2"/>
      <p:bldP build="whole" bldLvl="1" animBg="1" rev="0" advAuto="0" spid="460" grpId="3"/>
    </p:bldLst>
  </p:timing>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chemeClr val="accent2">
            <a:hueOff val="-85258"/>
            <a:satOff val="14347"/>
            <a:lumOff val="22373"/>
          </a:schemeClr>
        </a:solidFill>
      </p:bgPr>
    </p:bg>
    <p:spTree>
      <p:nvGrpSpPr>
        <p:cNvPr id="1" name=""/>
        <p:cNvGrpSpPr/>
        <p:nvPr/>
      </p:nvGrpSpPr>
      <p:grpSpPr>
        <a:xfrm>
          <a:off x="0" y="0"/>
          <a:ext cx="0" cy="0"/>
          <a:chOff x="0" y="0"/>
          <a:chExt cx="0" cy="0"/>
        </a:xfrm>
      </p:grpSpPr>
      <p:sp>
        <p:nvSpPr>
          <p:cNvPr id="468" name="Author and Date"/>
          <p:cNvSpPr txBox="1"/>
          <p:nvPr>
            <p:ph type="body" idx="21"/>
          </p:nvPr>
        </p:nvSpPr>
        <p:spPr>
          <a:prstGeom prst="rect">
            <a:avLst/>
          </a:prstGeom>
        </p:spPr>
        <p:txBody>
          <a:bodyPr/>
          <a:lstStyle/>
          <a:p>
            <a:pPr/>
          </a:p>
        </p:txBody>
      </p:sp>
      <p:sp>
        <p:nvSpPr>
          <p:cNvPr id="469" name="Motion-driven transparency"/>
          <p:cNvSpPr txBox="1"/>
          <p:nvPr>
            <p:ph type="ctrTitle"/>
          </p:nvPr>
        </p:nvSpPr>
        <p:spPr>
          <a:xfrm>
            <a:off x="1206498" y="1863791"/>
            <a:ext cx="21971004" cy="4648201"/>
          </a:xfrm>
          <a:prstGeom prst="rect">
            <a:avLst/>
          </a:prstGeom>
        </p:spPr>
        <p:txBody>
          <a:bodyPr/>
          <a:lstStyle/>
          <a:p>
            <a:pPr/>
            <a:r>
              <a:t>Motion-driven transparency</a:t>
            </a:r>
          </a:p>
        </p:txBody>
      </p:sp>
      <p:sp>
        <p:nvSpPr>
          <p:cNvPr id="470" name="With Sae Kaneko &amp; Alan Ho"/>
          <p:cNvSpPr txBox="1"/>
          <p:nvPr>
            <p:ph type="subTitle" sz="quarter" idx="1"/>
          </p:nvPr>
        </p:nvSpPr>
        <p:spPr>
          <a:xfrm>
            <a:off x="3665142" y="9940990"/>
            <a:ext cx="21971001" cy="1905001"/>
          </a:xfrm>
          <a:prstGeom prst="rect">
            <a:avLst/>
          </a:prstGeom>
        </p:spPr>
        <p:txBody>
          <a:bodyPr/>
          <a:lstStyle>
            <a:lvl1pPr>
              <a:defRPr sz="8000"/>
            </a:lvl1pPr>
          </a:lstStyle>
          <a:p>
            <a:pPr/>
            <a:r>
              <a:t>With Sae Kaneko &amp; Alan Ho </a:t>
            </a: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472" name="Transparency from motion…"/>
          <p:cNvSpPr txBox="1"/>
          <p:nvPr>
            <p:ph type="title"/>
          </p:nvPr>
        </p:nvSpPr>
        <p:spPr>
          <a:prstGeom prst="rect">
            <a:avLst/>
          </a:prstGeom>
        </p:spPr>
        <p:txBody>
          <a:bodyPr/>
          <a:lstStyle/>
          <a:p>
            <a:pPr defTabSz="722947">
              <a:defRPr sz="9856"/>
            </a:pPr>
            <a:r>
              <a:t>Transparency from motion</a:t>
            </a:r>
          </a:p>
          <a:p>
            <a:pPr defTabSz="722947">
              <a:defRPr sz="9856"/>
            </a:pPr>
            <a:r>
              <a:t>Kawabe &amp; Nishida</a:t>
            </a:r>
          </a:p>
        </p:txBody>
      </p:sp>
      <p:sp>
        <p:nvSpPr>
          <p:cNvPr id="473" name="Double-click to edit"/>
          <p:cNvSpPr txBox="1"/>
          <p:nvPr>
            <p:ph type="body" sz="quarter" idx="1"/>
          </p:nvPr>
        </p:nvSpPr>
        <p:spPr>
          <a:prstGeom prst="rect">
            <a:avLst/>
          </a:prstGeom>
        </p:spPr>
        <p:txBody>
          <a:bodyPr/>
          <a:lstStyle/>
          <a:p>
            <a:pPr/>
          </a:p>
        </p:txBody>
      </p:sp>
      <p:pic>
        <p:nvPicPr>
          <p:cNvPr id="474" name="Image" descr="Image"/>
          <p:cNvPicPr>
            <a:picLocks noChangeAspect="1"/>
          </p:cNvPicPr>
          <p:nvPr/>
        </p:nvPicPr>
        <p:blipFill>
          <a:blip r:embed="rId2">
            <a:extLst/>
          </a:blip>
          <a:stretch>
            <a:fillRect/>
          </a:stretch>
        </p:blipFill>
        <p:spPr>
          <a:xfrm>
            <a:off x="5741247" y="2732546"/>
            <a:ext cx="12901506" cy="3786064"/>
          </a:xfrm>
          <a:prstGeom prst="rect">
            <a:avLst/>
          </a:prstGeom>
          <a:ln w="12700">
            <a:miter lim="400000"/>
          </a:ln>
        </p:spPr>
      </p:pic>
      <p:sp>
        <p:nvSpPr>
          <p:cNvPr id="475" name="Transparency from luminance at intersections…"/>
          <p:cNvSpPr/>
          <p:nvPr/>
        </p:nvSpPr>
        <p:spPr>
          <a:xfrm>
            <a:off x="4698850" y="840895"/>
            <a:ext cx="14986299" cy="1997076"/>
          </a:xfrm>
          <a:prstGeom prst="rect">
            <a:avLst/>
          </a:prstGeom>
          <a:ln w="25400">
            <a:solidFill>
              <a:srgbClr val="FFFFFF"/>
            </a:solidFill>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lnSpc>
                <a:spcPct val="100000"/>
              </a:lnSpc>
              <a:spcBef>
                <a:spcPts val="0"/>
              </a:spcBef>
              <a:defRPr sz="5000">
                <a:solidFill>
                  <a:srgbClr val="00397A"/>
                </a:solidFill>
                <a:effectLst>
                  <a:outerShdw sx="100000" sy="100000" kx="0" ky="0" algn="b" rotWithShape="0" blurRad="25400" dist="23998" dir="2700000">
                    <a:srgbClr val="000000">
                      <a:alpha val="31034"/>
                    </a:srgbClr>
                  </a:outerShdw>
                </a:effectLst>
                <a:latin typeface="Helvetica Light"/>
                <a:ea typeface="Helvetica Light"/>
                <a:cs typeface="Helvetica Light"/>
                <a:sym typeface="Helvetica Light"/>
              </a:defRPr>
            </a:pPr>
            <a:r>
              <a:rPr b="1" sz="7000">
                <a:latin typeface="Helvetica"/>
                <a:ea typeface="Helvetica"/>
                <a:cs typeface="Helvetica"/>
                <a:sym typeface="Helvetica"/>
              </a:rPr>
              <a:t>Transparency</a:t>
            </a:r>
            <a:r>
              <a:t> from luminance at intersections</a:t>
            </a:r>
          </a:p>
          <a:p>
            <a:pPr algn="ctr" defTabSz="821531">
              <a:lnSpc>
                <a:spcPct val="100000"/>
              </a:lnSpc>
              <a:spcBef>
                <a:spcPts val="0"/>
              </a:spcBef>
              <a:defRPr sz="5000">
                <a:solidFill>
                  <a:srgbClr val="00397A"/>
                </a:solidFill>
                <a:effectLst>
                  <a:outerShdw sx="100000" sy="100000" kx="0" ky="0" algn="b" rotWithShape="0" blurRad="25400" dist="23998" dir="2700000">
                    <a:srgbClr val="000000">
                      <a:alpha val="31034"/>
                    </a:srgbClr>
                  </a:outerShdw>
                </a:effectLst>
                <a:latin typeface="Helvetica Light"/>
                <a:ea typeface="Helvetica Light"/>
                <a:cs typeface="Helvetica Light"/>
                <a:sym typeface="Helvetica Light"/>
              </a:defRPr>
            </a:pPr>
            <a:r>
              <a:t>Metelli 1974</a:t>
            </a:r>
          </a:p>
        </p:txBody>
      </p:sp>
      <p:sp>
        <p:nvSpPr>
          <p:cNvPr id="476" name="Transparency from moving water…"/>
          <p:cNvSpPr/>
          <p:nvPr/>
        </p:nvSpPr>
        <p:spPr>
          <a:xfrm>
            <a:off x="6895147" y="7020917"/>
            <a:ext cx="9450706" cy="1692276"/>
          </a:xfrm>
          <a:prstGeom prst="rect">
            <a:avLst/>
          </a:prstGeom>
          <a:ln w="25400">
            <a:solidFill>
              <a:srgbClr val="FFFFFF"/>
            </a:solidFill>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p>
            <a:pPr algn="ctr" defTabSz="821531">
              <a:lnSpc>
                <a:spcPct val="100000"/>
              </a:lnSpc>
              <a:spcBef>
                <a:spcPts val="0"/>
              </a:spcBef>
              <a:defRPr sz="5000">
                <a:solidFill>
                  <a:srgbClr val="002452"/>
                </a:solidFill>
                <a:effectLst>
                  <a:outerShdw sx="100000" sy="100000" kx="0" ky="0" algn="b" rotWithShape="0" blurRad="25400" dist="23998" dir="2700000">
                    <a:srgbClr val="000000">
                      <a:alpha val="31034"/>
                    </a:srgbClr>
                  </a:outerShdw>
                </a:effectLst>
                <a:latin typeface="Helvetica Light"/>
                <a:ea typeface="Helvetica Light"/>
                <a:cs typeface="Helvetica Light"/>
                <a:sym typeface="Helvetica Light"/>
              </a:defRPr>
            </a:pPr>
            <a:r>
              <a:t>Transparency from moving water</a:t>
            </a:r>
          </a:p>
          <a:p>
            <a:pPr algn="ctr" defTabSz="821531">
              <a:lnSpc>
                <a:spcPct val="100000"/>
              </a:lnSpc>
              <a:spcBef>
                <a:spcPts val="0"/>
              </a:spcBef>
              <a:defRPr sz="5000">
                <a:solidFill>
                  <a:srgbClr val="002452"/>
                </a:solidFill>
                <a:effectLst>
                  <a:outerShdw sx="100000" sy="100000" kx="0" ky="0" algn="b" rotWithShape="0" blurRad="25400" dist="23998" dir="2700000">
                    <a:srgbClr val="000000">
                      <a:alpha val="31034"/>
                    </a:srgbClr>
                  </a:outerShdw>
                </a:effectLst>
                <a:latin typeface="Helvetica Light"/>
                <a:ea typeface="Helvetica Light"/>
                <a:cs typeface="Helvetica Light"/>
                <a:sym typeface="Helvetica Light"/>
              </a:defRPr>
            </a:pPr>
            <a:r>
              <a:t>Kawabe &amp; Nishida</a:t>
            </a:r>
          </a:p>
        </p:txBody>
      </p:sp>
      <p:sp>
        <p:nvSpPr>
          <p:cNvPr id="477" name="Now we show: Motion-based transparency"/>
          <p:cNvSpPr/>
          <p:nvPr/>
        </p:nvSpPr>
        <p:spPr>
          <a:xfrm>
            <a:off x="3053674" y="8726550"/>
            <a:ext cx="17133653" cy="2174876"/>
          </a:xfrm>
          <a:prstGeom prst="rect">
            <a:avLst/>
          </a:prstGeom>
          <a:ln w="25400">
            <a:solidFill>
              <a:srgbClr val="FFFFFF"/>
            </a:solidFill>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lnSpc>
                <a:spcPct val="100000"/>
              </a:lnSpc>
              <a:spcBef>
                <a:spcPts val="0"/>
              </a:spcBef>
              <a:defRPr b="1" i="1" sz="6600">
                <a:solidFill>
                  <a:srgbClr val="002452"/>
                </a:solidFill>
                <a:effectLst>
                  <a:outerShdw sx="100000" sy="100000" kx="0" ky="0" algn="b" rotWithShape="0" blurRad="25400" dist="23998" dir="2700000">
                    <a:srgbClr val="000000">
                      <a:alpha val="31034"/>
                    </a:srgbClr>
                  </a:outerShdw>
                </a:effectLst>
                <a:latin typeface="Helvetica"/>
                <a:ea typeface="Helvetica"/>
                <a:cs typeface="Helvetica"/>
                <a:sym typeface="Helvetica"/>
              </a:defRPr>
            </a:lvl1pPr>
          </a:lstStyle>
          <a:p>
            <a:pPr/>
            <a:r>
              <a:t>Now we show: Motion-based transparency</a:t>
            </a:r>
          </a:p>
        </p:txBody>
      </p:sp>
      <p:sp>
        <p:nvSpPr>
          <p:cNvPr id="478" name="With Sae Kaneko &amp; Alan Ho"/>
          <p:cNvSpPr/>
          <p:nvPr/>
        </p:nvSpPr>
        <p:spPr>
          <a:xfrm>
            <a:off x="5816872" y="10914783"/>
            <a:ext cx="11180713" cy="1171576"/>
          </a:xfrm>
          <a:prstGeom prst="rect">
            <a:avLst/>
          </a:prstGeom>
          <a:ln w="25400">
            <a:solidFill>
              <a:srgbClr val="FFFFFF"/>
            </a:solidFill>
            <a:miter lim="400000"/>
          </a:ln>
          <a:extLst>
            <a:ext uri="{C572A759-6A51-4108-AA02-DFA0A04FC94B}">
              <ma14:wrappingTextBoxFlag xmlns:ma14="http://schemas.microsoft.com/office/mac/drawingml/2011/main" val="1"/>
            </a:ext>
          </a:extLst>
        </p:spPr>
        <p:txBody>
          <a:bodyPr wrap="none" lIns="71437" tIns="71437" rIns="71437" bIns="71437" anchor="ctr">
            <a:spAutoFit/>
          </a:bodyPr>
          <a:lstStyle>
            <a:lvl1pPr algn="ctr" defTabSz="821531">
              <a:lnSpc>
                <a:spcPct val="100000"/>
              </a:lnSpc>
              <a:spcBef>
                <a:spcPts val="0"/>
              </a:spcBef>
              <a:defRPr b="1" i="1" sz="6600">
                <a:solidFill>
                  <a:srgbClr val="002452"/>
                </a:solidFill>
                <a:effectLst>
                  <a:outerShdw sx="100000" sy="100000" kx="0" ky="0" algn="b" rotWithShape="0" blurRad="25400" dist="23998" dir="2700000">
                    <a:srgbClr val="000000">
                      <a:alpha val="31034"/>
                    </a:srgbClr>
                  </a:outerShdw>
                </a:effectLst>
                <a:latin typeface="Helvetica"/>
                <a:ea typeface="Helvetica"/>
                <a:cs typeface="Helvetica"/>
                <a:sym typeface="Helvetica"/>
              </a:defRPr>
            </a:lvl1pPr>
          </a:lstStyle>
          <a:p>
            <a:pPr/>
            <a:r>
              <a:t>With Sae Kaneko &amp; Alan Ho</a:t>
            </a:r>
          </a:p>
        </p:txBody>
      </p:sp>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480" name="Double-click to edit"/>
          <p:cNvSpPr txBox="1"/>
          <p:nvPr>
            <p:ph type="title"/>
          </p:nvPr>
        </p:nvSpPr>
        <p:spPr>
          <a:prstGeom prst="rect">
            <a:avLst/>
          </a:prstGeom>
        </p:spPr>
        <p:txBody>
          <a:bodyPr/>
          <a:lstStyle/>
          <a:p>
            <a:pPr/>
          </a:p>
        </p:txBody>
      </p:sp>
      <p:sp>
        <p:nvSpPr>
          <p:cNvPr id="481" name="Double-click to edit"/>
          <p:cNvSpPr txBox="1"/>
          <p:nvPr>
            <p:ph type="body" sz="quarter" idx="1"/>
          </p:nvPr>
        </p:nvSpPr>
        <p:spPr>
          <a:xfrm>
            <a:off x="4833937" y="6947296"/>
            <a:ext cx="16091089" cy="3301056"/>
          </a:xfrm>
          <a:prstGeom prst="rect">
            <a:avLst/>
          </a:prstGeom>
        </p:spPr>
        <p:txBody>
          <a:bodyPr/>
          <a:lstStyle/>
          <a:p>
            <a:pPr/>
          </a:p>
        </p:txBody>
      </p:sp>
      <p:pic>
        <p:nvPicPr>
          <p:cNvPr id="482" name="Movie.One.New.mov" descr="Movie.One.New.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4425488" y="1340785"/>
            <a:ext cx="14949581" cy="747479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4000" fill="hold"/>
                                        <p:tgtEl>
                                          <p:spTgt spid="482"/>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482"/>
                </p:tgtEl>
              </p:cMediaNode>
            </p:video>
            <p:seq concurrent="1" prevAc="none" nextAc="seek">
              <p:cTn id="8" evtFilter="cancelBubble" nodeType="interactiveSeq" restart="whenNotActive" fill="hold">
                <p:stCondLst>
                  <p:cond delay="0" evt="onClick">
                    <p:tgtEl>
                      <p:spTgt spid="482"/>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482"/>
                                        </p:tgtEl>
                                      </p:cBhvr>
                                    </p:cmd>
                                  </p:childTnLst>
                                </p:cTn>
                              </p:par>
                            </p:childTnLst>
                          </p:cTn>
                        </p:par>
                      </p:childTnLst>
                    </p:cTn>
                  </p:par>
                </p:childTnLst>
              </p:cTn>
              <p:nextCondLst>
                <p:cond delay="0" evt="onClick">
                  <p:tgtEl>
                    <p:spTgt spid="482"/>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sp>
        <p:nvSpPr>
          <p:cNvPr id="484" name="Double-click to edit"/>
          <p:cNvSpPr txBox="1"/>
          <p:nvPr>
            <p:ph type="title"/>
          </p:nvPr>
        </p:nvSpPr>
        <p:spPr>
          <a:prstGeom prst="rect">
            <a:avLst/>
          </a:prstGeom>
        </p:spPr>
        <p:txBody>
          <a:bodyPr/>
          <a:lstStyle/>
          <a:p>
            <a:pPr/>
          </a:p>
        </p:txBody>
      </p:sp>
      <p:sp>
        <p:nvSpPr>
          <p:cNvPr id="485" name="Double-click to edit"/>
          <p:cNvSpPr txBox="1"/>
          <p:nvPr>
            <p:ph type="body" sz="quarter" idx="1"/>
          </p:nvPr>
        </p:nvSpPr>
        <p:spPr>
          <a:prstGeom prst="rect">
            <a:avLst/>
          </a:prstGeom>
        </p:spPr>
        <p:txBody>
          <a:bodyPr/>
          <a:lstStyle/>
          <a:p>
            <a:pPr/>
          </a:p>
        </p:txBody>
      </p:sp>
      <p:pic>
        <p:nvPicPr>
          <p:cNvPr id="486" name="Movie.Two.Red.mov" descr="Movie.Two.Red.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3599967" y="1337667"/>
            <a:ext cx="17184066" cy="7518029"/>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4000" fill="hold"/>
                                        <p:tgtEl>
                                          <p:spTgt spid="486"/>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486"/>
                </p:tgtEl>
              </p:cMediaNode>
            </p:video>
            <p:seq concurrent="1" prevAc="none" nextAc="seek">
              <p:cTn id="8" evtFilter="cancelBubble" nodeType="interactiveSeq" restart="whenNotActive" fill="hold">
                <p:stCondLst>
                  <p:cond delay="0" evt="onClick">
                    <p:tgtEl>
                      <p:spTgt spid="486"/>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486"/>
                                        </p:tgtEl>
                                      </p:cBhvr>
                                    </p:cmd>
                                  </p:childTnLst>
                                </p:cTn>
                              </p:par>
                            </p:childTnLst>
                          </p:cTn>
                        </p:par>
                      </p:childTnLst>
                    </p:cTn>
                  </p:par>
                </p:childTnLst>
              </p:cTn>
              <p:nextCondLst>
                <p:cond delay="0" evt="onClick">
                  <p:tgtEl>
                    <p:spTgt spid="486"/>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chemeClr val="accent2">
            <a:hueOff val="-85258"/>
            <a:satOff val="14347"/>
            <a:lumOff val="22373"/>
          </a:schemeClr>
        </a:solidFill>
      </p:bgPr>
    </p:bg>
    <p:spTree>
      <p:nvGrpSpPr>
        <p:cNvPr id="1" name=""/>
        <p:cNvGrpSpPr/>
        <p:nvPr/>
      </p:nvGrpSpPr>
      <p:grpSpPr>
        <a:xfrm>
          <a:off x="0" y="0"/>
          <a:ext cx="0" cy="0"/>
          <a:chOff x="0" y="0"/>
          <a:chExt cx="0" cy="0"/>
        </a:xfrm>
      </p:grpSpPr>
      <p:sp>
        <p:nvSpPr>
          <p:cNvPr id="488" name="Author and Date"/>
          <p:cNvSpPr txBox="1"/>
          <p:nvPr>
            <p:ph type="body" idx="21"/>
          </p:nvPr>
        </p:nvSpPr>
        <p:spPr>
          <a:prstGeom prst="rect">
            <a:avLst/>
          </a:prstGeom>
        </p:spPr>
        <p:txBody>
          <a:bodyPr/>
          <a:lstStyle/>
          <a:p>
            <a:pPr/>
          </a:p>
        </p:txBody>
      </p:sp>
      <p:sp>
        <p:nvSpPr>
          <p:cNvPr id="489" name="Lightness: Shady Diamonds"/>
          <p:cNvSpPr txBox="1"/>
          <p:nvPr>
            <p:ph type="ctrTitle"/>
          </p:nvPr>
        </p:nvSpPr>
        <p:spPr>
          <a:xfrm>
            <a:off x="3594096" y="97318"/>
            <a:ext cx="21971004" cy="4648201"/>
          </a:xfrm>
          <a:prstGeom prst="rect">
            <a:avLst/>
          </a:prstGeom>
        </p:spPr>
        <p:txBody>
          <a:bodyPr/>
          <a:lstStyle/>
          <a:p>
            <a:pPr/>
            <a:r>
              <a:t>Lightness: Shady Diamonds</a:t>
            </a:r>
          </a:p>
        </p:txBody>
      </p:sp>
      <p:sp>
        <p:nvSpPr>
          <p:cNvPr id="490" name="Presentation Subtitle"/>
          <p:cNvSpPr txBox="1"/>
          <p:nvPr>
            <p:ph type="subTitle" sz="quarter" idx="1"/>
          </p:nvPr>
        </p:nvSpPr>
        <p:spPr>
          <a:prstGeom prst="rect">
            <a:avLst/>
          </a:prstGeom>
        </p:spPr>
        <p:txBody>
          <a:bodyPr/>
          <a:lstStyle/>
          <a:p>
            <a:pPr/>
          </a:p>
        </p:txBody>
      </p:sp>
      <p:sp>
        <p:nvSpPr>
          <p:cNvPr id="491" name="With Patrick Cavanagh"/>
          <p:cNvSpPr txBox="1"/>
          <p:nvPr/>
        </p:nvSpPr>
        <p:spPr>
          <a:xfrm>
            <a:off x="8204529" y="7669173"/>
            <a:ext cx="10334334" cy="126703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80000"/>
              </a:lnSpc>
              <a:spcBef>
                <a:spcPts val="0"/>
              </a:spcBef>
              <a:defRPr b="1" spc="-154" sz="7700"/>
            </a:lvl1pPr>
          </a:lstStyle>
          <a:p>
            <a:pPr/>
            <a:r>
              <a:t>With Patrick Cavanagh</a:t>
            </a:r>
          </a:p>
        </p:txBody>
      </p:sp>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93" name="All graded diamonds within a Figure are identical.  But each row looks darker than the row above it, because the brightness differences are more salient at the sharp edges than within the graded body of each diamond.  Pointy diamonds on the left give str"/>
          <p:cNvSpPr txBox="1"/>
          <p:nvPr>
            <p:ph type="body" idx="21"/>
          </p:nvPr>
        </p:nvSpPr>
        <p:spPr>
          <a:xfrm>
            <a:off x="87591" y="7644652"/>
            <a:ext cx="21971002" cy="2447399"/>
          </a:xfrm>
          <a:prstGeom prst="rect">
            <a:avLst/>
          </a:prstGeom>
          <a:extLst>
            <a:ext uri="{C572A759-6A51-4108-AA02-DFA0A04FC94B}">
              <ma14:wrappingTextBoxFlag xmlns:ma14="http://schemas.microsoft.com/office/mac/drawingml/2011/main" val="1"/>
            </a:ext>
          </a:extLst>
        </p:spPr>
        <p:txBody>
          <a:bodyPr/>
          <a:lstStyle/>
          <a:p>
            <a:pPr/>
            <a:r>
              <a:t>All graded diamonds within a Figure are identical.  But each row looks darker than the row above it, because the brightness differences are more salient at the sharp edges than within the graded body of each diamond.  Pointy diamonds on the left give stronger effects that squat diamonds on the right</a:t>
            </a:r>
          </a:p>
        </p:txBody>
      </p:sp>
      <p:sp>
        <p:nvSpPr>
          <p:cNvPr id="494" name="Spikes work too."/>
          <p:cNvSpPr txBox="1"/>
          <p:nvPr>
            <p:ph type="ctrTitle"/>
          </p:nvPr>
        </p:nvSpPr>
        <p:spPr>
          <a:xfrm>
            <a:off x="18630898" y="2981391"/>
            <a:ext cx="21971004" cy="4648201"/>
          </a:xfrm>
          <a:prstGeom prst="rect">
            <a:avLst/>
          </a:prstGeom>
        </p:spPr>
        <p:txBody>
          <a:bodyPr/>
          <a:lstStyle>
            <a:lvl1pPr>
              <a:defRPr spc="-114" sz="5700"/>
            </a:lvl1pPr>
          </a:lstStyle>
          <a:p>
            <a:pPr/>
            <a:r>
              <a:t>Spikes work too.</a:t>
            </a:r>
          </a:p>
        </p:txBody>
      </p:sp>
      <p:pic>
        <p:nvPicPr>
          <p:cNvPr id="495" name="pasted-movie.png" descr="pasted-movie.png"/>
          <p:cNvPicPr>
            <a:picLocks noChangeAspect="1"/>
          </p:cNvPicPr>
          <p:nvPr/>
        </p:nvPicPr>
        <p:blipFill>
          <a:blip r:embed="rId2">
            <a:extLst/>
          </a:blip>
          <a:stretch>
            <a:fillRect/>
          </a:stretch>
        </p:blipFill>
        <p:spPr>
          <a:xfrm>
            <a:off x="165098" y="149291"/>
            <a:ext cx="16891001" cy="6350001"/>
          </a:xfrm>
          <a:prstGeom prst="rect">
            <a:avLst/>
          </a:prstGeom>
          <a:ln w="12700">
            <a:miter lim="400000"/>
          </a:ln>
        </p:spPr>
      </p:pic>
      <p:pic>
        <p:nvPicPr>
          <p:cNvPr id="496" name="pasted-movie.png" descr="pasted-movie.png"/>
          <p:cNvPicPr>
            <a:picLocks noChangeAspect="1"/>
          </p:cNvPicPr>
          <p:nvPr/>
        </p:nvPicPr>
        <p:blipFill>
          <a:blip r:embed="rId3">
            <a:extLst/>
          </a:blip>
          <a:stretch>
            <a:fillRect/>
          </a:stretch>
        </p:blipFill>
        <p:spPr>
          <a:xfrm>
            <a:off x="18654960" y="-15809"/>
            <a:ext cx="5602039" cy="6787086"/>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C8C8C8"/>
        </a:solidFill>
      </p:bgPr>
    </p:bg>
    <p:spTree>
      <p:nvGrpSpPr>
        <p:cNvPr id="1" name=""/>
        <p:cNvGrpSpPr/>
        <p:nvPr/>
      </p:nvGrpSpPr>
      <p:grpSpPr>
        <a:xfrm>
          <a:off x="0" y="0"/>
          <a:ext cx="0" cy="0"/>
          <a:chOff x="0" y="0"/>
          <a:chExt cx="0" cy="0"/>
        </a:xfrm>
      </p:grpSpPr>
      <p:sp>
        <p:nvSpPr>
          <p:cNvPr id="294" name="180° rotation never appears to reach vertical."/>
          <p:cNvSpPr/>
          <p:nvPr/>
        </p:nvSpPr>
        <p:spPr>
          <a:xfrm>
            <a:off x="3156734" y="12700"/>
            <a:ext cx="18059401" cy="1828800"/>
          </a:xfrm>
          <a:prstGeom prst="rect">
            <a:avLst/>
          </a:prstGeom>
          <a:ln w="12700">
            <a:miter lim="400000"/>
          </a:ln>
          <a:extLst>
            <a:ext uri="{C572A759-6A51-4108-AA02-DFA0A04FC94B}">
              <ma14:wrappingTextBoxFlag xmlns:ma14="http://schemas.microsoft.com/office/mac/drawingml/2011/main" val="1"/>
            </a:ext>
          </a:extLst>
        </p:spPr>
        <p:txBody>
          <a:bodyPr lIns="101600" tIns="101600" rIns="101600" bIns="101600" anchor="ctr">
            <a:spAutoFit/>
          </a:bodyPr>
          <a:lstStyle/>
          <a:p>
            <a:pPr algn="ctr" defTabSz="812800">
              <a:lnSpc>
                <a:spcPct val="100000"/>
              </a:lnSpc>
              <a:spcBef>
                <a:spcPts val="0"/>
              </a:spcBef>
              <a:defRPr sz="5600">
                <a:latin typeface="Gill Sans"/>
                <a:ea typeface="Gill Sans"/>
                <a:cs typeface="Gill Sans"/>
                <a:sym typeface="Gill Sans"/>
              </a:defRPr>
            </a:pPr>
          </a:p>
          <a:p>
            <a:pPr algn="ctr" defTabSz="812800">
              <a:lnSpc>
                <a:spcPct val="100000"/>
              </a:lnSpc>
              <a:spcBef>
                <a:spcPts val="0"/>
              </a:spcBef>
              <a:defRPr sz="5600">
                <a:latin typeface="Gill Sans"/>
                <a:ea typeface="Gill Sans"/>
                <a:cs typeface="Gill Sans"/>
                <a:sym typeface="Gill Sans"/>
              </a:defRPr>
            </a:pPr>
            <a:r>
              <a:t>180° rotation never appears to reach vertical. </a:t>
            </a:r>
          </a:p>
        </p:txBody>
      </p:sp>
      <p:sp>
        <p:nvSpPr>
          <p:cNvPr id="295" name="Bar reverses where flash would have been seen."/>
          <p:cNvSpPr/>
          <p:nvPr/>
        </p:nvSpPr>
        <p:spPr>
          <a:xfrm>
            <a:off x="5191422" y="12349757"/>
            <a:ext cx="14001156" cy="1016001"/>
          </a:xfrm>
          <a:prstGeom prst="rect">
            <a:avLst/>
          </a:prstGeom>
          <a:ln w="12700">
            <a:miter lim="400000"/>
          </a:ln>
          <a:extLst>
            <a:ext uri="{C572A759-6A51-4108-AA02-DFA0A04FC94B}">
              <ma14:wrappingTextBoxFlag xmlns:ma14="http://schemas.microsoft.com/office/mac/drawingml/2011/main" val="1"/>
            </a:ext>
          </a:extLst>
        </p:spPr>
        <p:txBody>
          <a:bodyPr wrap="none" lIns="101600" tIns="101600" rIns="101600" bIns="101600" anchor="ctr">
            <a:spAutoFit/>
          </a:bodyPr>
          <a:lstStyle>
            <a:lvl1pPr algn="ctr" defTabSz="812800">
              <a:lnSpc>
                <a:spcPct val="100000"/>
              </a:lnSpc>
              <a:spcBef>
                <a:spcPts val="0"/>
              </a:spcBef>
              <a:defRPr sz="5600">
                <a:latin typeface="Gill Sans"/>
                <a:ea typeface="Gill Sans"/>
                <a:cs typeface="Gill Sans"/>
                <a:sym typeface="Gill Sans"/>
              </a:defRPr>
            </a:lvl1pPr>
          </a:lstStyle>
          <a:p>
            <a:pPr/>
            <a:r>
              <a:t>Bar reverses where flash would have been seen.</a:t>
            </a:r>
          </a:p>
        </p:txBody>
      </p:sp>
      <p:pic>
        <p:nvPicPr>
          <p:cNvPr id="296" name="OneBarDemo.mov" descr="OneBarDemo.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7416800" y="2641600"/>
            <a:ext cx="8940800" cy="8940800"/>
          </a:xfrm>
          <a:prstGeom prst="rect">
            <a:avLst/>
          </a:prstGeom>
          <a:ln w="12700">
            <a:miter lim="400000"/>
          </a:ln>
        </p:spPr>
      </p:pic>
      <p:pic>
        <p:nvPicPr>
          <p:cNvPr id="297" name="FastBar.mov" descr="FastBar.mov"/>
          <p:cNvPicPr>
            <a:picLocks noChangeAspect="0"/>
          </p:cNvPicPr>
          <p:nvPr>
            <a:videoFile r:link="rId5"/>
            <p:extLst>
              <p:ext uri="{DAA4B4D4-6D71-4841-9C94-3DE7FCFB9230}">
                <p14:media xmlns:p14="http://schemas.microsoft.com/office/powerpoint/2010/main" r:embed="rId6"/>
              </p:ext>
            </p:extLst>
          </p:nvPr>
        </p:nvPicPr>
        <p:blipFill>
          <a:blip r:embed="rId7">
            <a:extLst/>
          </a:blip>
          <a:stretch>
            <a:fillRect/>
          </a:stretch>
        </p:blipFill>
        <p:spPr>
          <a:xfrm>
            <a:off x="7416800" y="2641600"/>
            <a:ext cx="8940800" cy="8940800"/>
          </a:xfrm>
          <a:prstGeom prst="rect">
            <a:avLst/>
          </a:prstGeom>
          <a:ln w="12700">
            <a:miter lim="400000"/>
          </a:ln>
        </p:spPr>
      </p:pic>
      <p:sp>
        <p:nvSpPr>
          <p:cNvPr id="298" name="Slow"/>
          <p:cNvSpPr/>
          <p:nvPr/>
        </p:nvSpPr>
        <p:spPr>
          <a:xfrm>
            <a:off x="4445000" y="10170914"/>
            <a:ext cx="2768600" cy="1016001"/>
          </a:xfrm>
          <a:prstGeom prst="rect">
            <a:avLst/>
          </a:prstGeom>
          <a:ln w="12700">
            <a:miter lim="400000"/>
          </a:ln>
          <a:extLst>
            <a:ext uri="{C572A759-6A51-4108-AA02-DFA0A04FC94B}">
              <ma14:wrappingTextBoxFlag xmlns:ma14="http://schemas.microsoft.com/office/mac/drawingml/2011/main" val="1"/>
            </a:ext>
          </a:extLst>
        </p:spPr>
        <p:txBody>
          <a:bodyPr lIns="101600" tIns="101600" rIns="101600" bIns="101600" anchor="ctr">
            <a:spAutoFit/>
          </a:bodyPr>
          <a:lstStyle>
            <a:lvl1pPr algn="ctr" defTabSz="812800">
              <a:lnSpc>
                <a:spcPct val="100000"/>
              </a:lnSpc>
              <a:spcBef>
                <a:spcPts val="0"/>
              </a:spcBef>
              <a:defRPr sz="5600">
                <a:latin typeface="Gill Sans"/>
                <a:ea typeface="Gill Sans"/>
                <a:cs typeface="Gill Sans"/>
                <a:sym typeface="Gill Sans"/>
              </a:defRPr>
            </a:lvl1pPr>
          </a:lstStyle>
          <a:p>
            <a:pPr/>
            <a:r>
              <a:t>Slow</a:t>
            </a:r>
          </a:p>
        </p:txBody>
      </p:sp>
      <p:sp>
        <p:nvSpPr>
          <p:cNvPr id="299" name="Circle"/>
          <p:cNvSpPr/>
          <p:nvPr/>
        </p:nvSpPr>
        <p:spPr>
          <a:xfrm>
            <a:off x="762000" y="11696958"/>
            <a:ext cx="1270000" cy="1270001"/>
          </a:xfrm>
          <a:prstGeom prst="ellipse">
            <a:avLst/>
          </a:prstGeom>
          <a:solidFill>
            <a:srgbClr val="ED220D"/>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entr" nodeType="clickEffect" presetSubtype="0" presetID="1" grpId="1" fill="hold">
                                  <p:stCondLst>
                                    <p:cond delay="0"/>
                                  </p:stCondLst>
                                  <p:iterate type="el" backwards="0">
                                    <p:tmAbs val="0"/>
                                  </p:iterate>
                                  <p:childTnLst>
                                    <p:set>
                                      <p:cBhvr>
                                        <p:cTn id="6" fill="hold"/>
                                        <p:tgtEl>
                                          <p:spTgt spid="298"/>
                                        </p:tgtEl>
                                        <p:attrNameLst>
                                          <p:attrName>style.visibility</p:attrName>
                                        </p:attrNameLst>
                                      </p:cBhvr>
                                      <p:to>
                                        <p:strVal val="visible"/>
                                      </p:to>
                                    </p:set>
                                  </p:childTnLst>
                                </p:cTn>
                              </p:par>
                            </p:childTnLst>
                          </p:cTn>
                        </p:par>
                        <p:par>
                          <p:cTn id="7" fill="hold">
                            <p:stCondLst>
                              <p:cond delay="0"/>
                            </p:stCondLst>
                            <p:childTnLst>
                              <p:par>
                                <p:cTn id="8" presetClass="mediacall" nodeType="afterEffect" presetSubtype="0" presetID="1" grpId="2" fill="hold">
                                  <p:stCondLst>
                                    <p:cond delay="0"/>
                                  </p:stCondLst>
                                  <p:childTnLst>
                                    <p:cmd type="call" cmd="playFrom(0.0)">
                                      <p:cBhvr>
                                        <p:cTn id="9" dur="3000" fill="hold"/>
                                        <p:tgtEl>
                                          <p:spTgt spid="296"/>
                                        </p:tgtEl>
                                      </p:cBhvr>
                                    </p:cmd>
                                  </p:childTnLst>
                                </p:cTn>
                              </p:par>
                            </p:childTnLst>
                          </p:cTn>
                        </p:par>
                      </p:childTnLst>
                    </p:cTn>
                  </p:par>
                  <p:par>
                    <p:cTn id="10" fill="hold">
                      <p:stCondLst>
                        <p:cond delay="indefinite"/>
                      </p:stCondLst>
                      <p:childTnLst>
                        <p:par>
                          <p:cTn id="11" fill="hold">
                            <p:stCondLst>
                              <p:cond delay="0"/>
                            </p:stCondLst>
                            <p:childTnLst>
                              <p:par>
                                <p:cTn id="12" presetClass="exit" nodeType="clickEffect" presetSubtype="0" presetID="1" grpId="3" fill="hold">
                                  <p:stCondLst>
                                    <p:cond delay="0"/>
                                  </p:stCondLst>
                                  <p:iterate type="el" backwards="0">
                                    <p:tmAbs val="0"/>
                                  </p:iterate>
                                  <p:childTnLst>
                                    <p:set>
                                      <p:cBhvr>
                                        <p:cTn id="13" fill="hold">
                                          <p:stCondLst>
                                            <p:cond delay="0"/>
                                          </p:stCondLst>
                                        </p:cTn>
                                        <p:tgtEl>
                                          <p:spTgt spid="298"/>
                                        </p:tgtEl>
                                        <p:attrNameLst>
                                          <p:attrName>style.visibility</p:attrName>
                                        </p:attrNameLst>
                                      </p:cBhvr>
                                      <p:to>
                                        <p:strVal val="hidden"/>
                                      </p:to>
                                    </p:set>
                                  </p:childTnLst>
                                </p:cTn>
                              </p:par>
                            </p:childTnLst>
                          </p:cTn>
                        </p:par>
                        <p:par>
                          <p:cTn id="14" fill="hold">
                            <p:stCondLst>
                              <p:cond delay="0"/>
                            </p:stCondLst>
                            <p:childTnLst>
                              <p:par>
                                <p:cTn id="15" presetClass="entr" nodeType="afterEffect" presetSubtype="0" presetID="1" grpId="4" fill="hold">
                                  <p:stCondLst>
                                    <p:cond delay="0"/>
                                  </p:stCondLst>
                                  <p:iterate type="el" backwards="0">
                                    <p:tmAbs val="0"/>
                                  </p:iterate>
                                  <p:childTnLst>
                                    <p:set>
                                      <p:cBhvr>
                                        <p:cTn id="16" fill="hold"/>
                                        <p:tgtEl>
                                          <p:spTgt spid="297"/>
                                        </p:tgtEl>
                                        <p:attrNameLst>
                                          <p:attrName>style.visibility</p:attrName>
                                        </p:attrNameLst>
                                      </p:cBhvr>
                                      <p:to>
                                        <p:strVal val="visible"/>
                                      </p:to>
                                    </p:set>
                                  </p:childTnLst>
                                </p:cTn>
                              </p:par>
                            </p:childTnLst>
                          </p:cTn>
                        </p:par>
                        <p:par>
                          <p:cTn id="17" fill="hold">
                            <p:stCondLst>
                              <p:cond delay="0"/>
                            </p:stCondLst>
                            <p:childTnLst>
                              <p:par>
                                <p:cTn id="18" presetClass="mediacall" nodeType="afterEffect" presetSubtype="0" presetID="1" grpId="5" fill="hold">
                                  <p:stCondLst>
                                    <p:cond delay="0"/>
                                  </p:stCondLst>
                                  <p:childTnLst>
                                    <p:cmd type="call" cmd="playFrom(0.0)">
                                      <p:cBhvr>
                                        <p:cTn id="19" dur="1000" fill="hold"/>
                                        <p:tgtEl>
                                          <p:spTgt spid="297"/>
                                        </p:tgtEl>
                                      </p:cBhvr>
                                    </p:cmd>
                                  </p:childTnLst>
                                </p:cTn>
                              </p:par>
                            </p:childTnLst>
                          </p:cTn>
                        </p:par>
                        <p:par>
                          <p:cTn id="20" fill="hold">
                            <p:stCondLst>
                              <p:cond delay="1000"/>
                            </p:stCondLst>
                            <p:childTnLst>
                              <p:par>
                                <p:cTn id="21" presetClass="entr" nodeType="afterEffect" presetSubtype="0" presetID="1" grpId="6" fill="hold">
                                  <p:stCondLst>
                                    <p:cond delay="2000"/>
                                  </p:stCondLst>
                                  <p:iterate type="el" backwards="0">
                                    <p:tmAbs val="0"/>
                                  </p:iterate>
                                  <p:childTnLst>
                                    <p:set>
                                      <p:cBhvr>
                                        <p:cTn id="22" fill="hold"/>
                                        <p:tgtEl>
                                          <p:spTgt spid="29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23" fill="hold" display="0">
                  <p:stCondLst>
                    <p:cond delay="indefinite"/>
                  </p:stCondLst>
                </p:cTn>
                <p:tgtEl>
                  <p:spTgt spid="296"/>
                </p:tgtEl>
              </p:cMediaNode>
            </p:video>
            <p:seq concurrent="1" prevAc="none" nextAc="seek">
              <p:cTn id="24" evtFilter="cancelBubble" nodeType="interactiveSeq" restart="whenNotActive" fill="hold">
                <p:stCondLst>
                  <p:cond delay="0" evt="onClick">
                    <p:tgtEl>
                      <p:spTgt spid="296"/>
                    </p:tgtEl>
                  </p:cond>
                </p:stCondLst>
                <p:endSync delay="0" evt="end">
                  <p:rtn val="all"/>
                </p:endSync>
                <p:childTnLst>
                  <p:par>
                    <p:cTn id="25" fill="hold">
                      <p:stCondLst>
                        <p:cond delay="0"/>
                      </p:stCondLst>
                      <p:childTnLst>
                        <p:par>
                          <p:cTn id="26" fill="hold">
                            <p:stCondLst>
                              <p:cond delay="0"/>
                            </p:stCondLst>
                            <p:childTnLst>
                              <p:par>
                                <p:cTn id="27" presetClass="mediacall" nodeType="clickEffect" presetSubtype="0" presetID="2" fill="hold">
                                  <p:stCondLst>
                                    <p:cond delay="0"/>
                                  </p:stCondLst>
                                  <p:childTnLst>
                                    <p:cmd type="call" cmd="togglePause">
                                      <p:cBhvr>
                                        <p:cTn id="28" dur="1" fill="hold"/>
                                        <p:tgtEl>
                                          <p:spTgt spid="296"/>
                                        </p:tgtEl>
                                      </p:cBhvr>
                                    </p:cmd>
                                  </p:childTnLst>
                                </p:cTn>
                              </p:par>
                            </p:childTnLst>
                          </p:cTn>
                        </p:par>
                      </p:childTnLst>
                    </p:cTn>
                  </p:par>
                </p:childTnLst>
              </p:cTn>
              <p:nextCondLst>
                <p:cond delay="0" evt="onClick">
                  <p:tgtEl>
                    <p:spTgt spid="296"/>
                  </p:tgtEl>
                </p:cond>
              </p:nextCondLst>
            </p:seq>
            <p:video fullScrn="0">
              <p:cMediaNode mute="0" showWhenStopped="1" numSld="1" vol="100000">
                <p:cTn id="29" fill="hold" display="0">
                  <p:stCondLst>
                    <p:cond delay="indefinite"/>
                  </p:stCondLst>
                </p:cTn>
                <p:tgtEl>
                  <p:spTgt spid="297"/>
                </p:tgtEl>
              </p:cMediaNode>
            </p:video>
            <p:seq concurrent="1" prevAc="none" nextAc="seek">
              <p:cTn id="30" evtFilter="cancelBubble" nodeType="interactiveSeq" restart="whenNotActive" fill="hold">
                <p:stCondLst>
                  <p:cond delay="0" evt="onClick">
                    <p:tgtEl>
                      <p:spTgt spid="297"/>
                    </p:tgtEl>
                  </p:cond>
                </p:stCondLst>
                <p:endSync delay="0" evt="end">
                  <p:rtn val="all"/>
                </p:endSync>
                <p:childTnLst>
                  <p:par>
                    <p:cTn id="31" fill="hold">
                      <p:stCondLst>
                        <p:cond delay="0"/>
                      </p:stCondLst>
                      <p:childTnLst>
                        <p:par>
                          <p:cTn id="32" fill="hold">
                            <p:stCondLst>
                              <p:cond delay="0"/>
                            </p:stCondLst>
                            <p:childTnLst>
                              <p:par>
                                <p:cTn id="33" presetClass="mediacall" nodeType="clickEffect" presetSubtype="0" presetID="2" fill="hold">
                                  <p:stCondLst>
                                    <p:cond delay="0"/>
                                  </p:stCondLst>
                                  <p:childTnLst>
                                    <p:cmd type="call" cmd="togglePause">
                                      <p:cBhvr>
                                        <p:cTn id="34" dur="1" fill="hold"/>
                                        <p:tgtEl>
                                          <p:spTgt spid="297"/>
                                        </p:tgtEl>
                                      </p:cBhvr>
                                    </p:cmd>
                                  </p:childTnLst>
                                </p:cTn>
                              </p:par>
                            </p:childTnLst>
                          </p:cTn>
                        </p:par>
                      </p:childTnLst>
                    </p:cTn>
                  </p:par>
                </p:childTnLst>
              </p:cTn>
              <p:nextCondLst>
                <p:cond delay="0" evt="onClick">
                  <p:tgtEl>
                    <p:spTgt spid="297"/>
                  </p:tgtEl>
                </p:cond>
              </p:nextCondLst>
            </p:seq>
          </p:childTnLst>
        </p:cTn>
      </p:par>
    </p:tnLst>
    <p:bldLst>
      <p:bldP build="whole" bldLvl="1" animBg="1" rev="0" advAuto="0" spid="298" grpId="1"/>
      <p:bldP build="whole" bldLvl="1" animBg="1" rev="0" advAuto="0" spid="297" grpId="4"/>
      <p:bldP build="whole" bldLvl="1" animBg="1" rev="0" advAuto="0" spid="298" grpId="3"/>
      <p:bldP build="whole" bldLvl="1" animBg="1" rev="0" advAuto="0" spid="295" grpId="6"/>
    </p:bldLst>
  </p:timing>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chemeClr val="accent2">
            <a:hueOff val="-85258"/>
            <a:satOff val="14347"/>
            <a:lumOff val="22373"/>
          </a:schemeClr>
        </a:solidFill>
      </p:bgPr>
    </p:bg>
    <p:spTree>
      <p:nvGrpSpPr>
        <p:cNvPr id="1" name=""/>
        <p:cNvGrpSpPr/>
        <p:nvPr/>
      </p:nvGrpSpPr>
      <p:grpSpPr>
        <a:xfrm>
          <a:off x="0" y="0"/>
          <a:ext cx="0" cy="0"/>
          <a:chOff x="0" y="0"/>
          <a:chExt cx="0" cy="0"/>
        </a:xfrm>
      </p:grpSpPr>
      <p:sp>
        <p:nvSpPr>
          <p:cNvPr id="498" name="Author and Date"/>
          <p:cNvSpPr txBox="1"/>
          <p:nvPr>
            <p:ph type="body" idx="21"/>
          </p:nvPr>
        </p:nvSpPr>
        <p:spPr>
          <a:prstGeom prst="rect">
            <a:avLst/>
          </a:prstGeom>
        </p:spPr>
        <p:txBody>
          <a:bodyPr/>
          <a:lstStyle/>
          <a:p>
            <a:pPr/>
          </a:p>
        </p:txBody>
      </p:sp>
      <p:sp>
        <p:nvSpPr>
          <p:cNvPr id="499" name="Furrow illusion…"/>
          <p:cNvSpPr txBox="1"/>
          <p:nvPr>
            <p:ph type="ctrTitle"/>
          </p:nvPr>
        </p:nvSpPr>
        <p:spPr>
          <a:prstGeom prst="rect">
            <a:avLst/>
          </a:prstGeom>
        </p:spPr>
        <p:txBody>
          <a:bodyPr/>
          <a:lstStyle/>
          <a:p>
            <a:pPr defTabSz="1804370">
              <a:defRPr spc="-171" sz="8584"/>
            </a:pPr>
            <a:r>
              <a:t>                      Furrow illusion</a:t>
            </a:r>
          </a:p>
          <a:p>
            <a:pPr defTabSz="1804370">
              <a:defRPr spc="-171" sz="8584"/>
            </a:pPr>
          </a:p>
          <a:p>
            <a:pPr defTabSz="1804370">
              <a:defRPr spc="-171" sz="8584"/>
            </a:pPr>
            <a:r>
              <a:t>In peripheral vision, moving spot appears to move parallel to the background stripes</a:t>
            </a:r>
          </a:p>
        </p:txBody>
      </p:sp>
      <p:sp>
        <p:nvSpPr>
          <p:cNvPr id="500" name="Reason: Inersections of spot with the stripes drives the percept"/>
          <p:cNvSpPr txBox="1"/>
          <p:nvPr>
            <p:ph type="subTitle" sz="quarter" idx="1"/>
          </p:nvPr>
        </p:nvSpPr>
        <p:spPr>
          <a:xfrm>
            <a:off x="1206500" y="7705790"/>
            <a:ext cx="21971000" cy="1905001"/>
          </a:xfrm>
          <a:prstGeom prst="rect">
            <a:avLst/>
          </a:prstGeom>
        </p:spPr>
        <p:txBody>
          <a:bodyPr/>
          <a:lstStyle/>
          <a:p>
            <a:pPr/>
            <a:r>
              <a:t>Reason: Inersections of spot with the stripes drives the percept</a:t>
            </a:r>
          </a:p>
        </p:txBody>
      </p:sp>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2" name="Double-click to edit"/>
          <p:cNvSpPr txBox="1"/>
          <p:nvPr>
            <p:ph type="title"/>
          </p:nvPr>
        </p:nvSpPr>
        <p:spPr>
          <a:xfrm>
            <a:off x="17348200" y="11734800"/>
            <a:ext cx="2184400" cy="1600200"/>
          </a:xfrm>
          <a:prstGeom prst="rect">
            <a:avLst/>
          </a:prstGeom>
        </p:spPr>
        <p:txBody>
          <a:bodyPr/>
          <a:lstStyle/>
          <a:p>
            <a:pPr>
              <a:defRPr sz="4800"/>
            </a:pPr>
          </a:p>
        </p:txBody>
      </p:sp>
      <p:sp>
        <p:nvSpPr>
          <p:cNvPr id="503" name="The disk actually moves up and down, but out of the corner of your eye it seems to move obliquely, parallel to the background stripes"/>
          <p:cNvSpPr txBox="1"/>
          <p:nvPr>
            <p:ph type="body" sz="quarter" idx="1"/>
          </p:nvPr>
        </p:nvSpPr>
        <p:spPr>
          <a:xfrm>
            <a:off x="15875000" y="685800"/>
            <a:ext cx="5130800" cy="10515600"/>
          </a:xfrm>
          <a:prstGeom prst="rect">
            <a:avLst/>
          </a:prstGeom>
        </p:spPr>
        <p:txBody>
          <a:bodyPr/>
          <a:lstStyle>
            <a:lvl1pPr algn="r">
              <a:defRPr b="1">
                <a:solidFill>
                  <a:schemeClr val="accent1">
                    <a:hueOff val="114395"/>
                    <a:lumOff val="-24975"/>
                  </a:schemeClr>
                </a:solidFill>
                <a:latin typeface="+mn-lt"/>
                <a:ea typeface="+mn-ea"/>
                <a:cs typeface="+mn-cs"/>
                <a:sym typeface="Helvetica Neue"/>
              </a:defRPr>
            </a:lvl1pPr>
          </a:lstStyle>
          <a:p>
            <a:pPr/>
            <a:r>
              <a:t>The disk actually moves up and down, but out of the corner of your eye it seems to move obliquely, parallel to the background stripes</a:t>
            </a:r>
          </a:p>
        </p:txBody>
      </p:sp>
      <p:pic>
        <p:nvPicPr>
          <p:cNvPr id="504" name="Oblique!.mov" descr="Oblique!.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3403600" y="304800"/>
            <a:ext cx="12547600" cy="12547600"/>
          </a:xfrm>
          <a:prstGeom prst="rect">
            <a:avLst/>
          </a:prstGeom>
          <a:ln w="12700">
            <a:miter lim="400000"/>
          </a:ln>
        </p:spPr>
      </p:pic>
      <p:sp>
        <p:nvSpPr>
          <p:cNvPr id="505" name="Circle"/>
          <p:cNvSpPr/>
          <p:nvPr/>
        </p:nvSpPr>
        <p:spPr>
          <a:xfrm>
            <a:off x="762000" y="11696958"/>
            <a:ext cx="1270000" cy="1270001"/>
          </a:xfrm>
          <a:prstGeom prst="ellipse">
            <a:avLst/>
          </a:prstGeom>
          <a:solidFill>
            <a:srgbClr val="ED220D"/>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833" fill="hold"/>
                                        <p:tgtEl>
                                          <p:spTgt spid="504"/>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504"/>
                </p:tgtEl>
              </p:cMediaNode>
            </p:video>
            <p:seq concurrent="1" prevAc="none" nextAc="seek">
              <p:cTn id="8" evtFilter="cancelBubble" nodeType="interactiveSeq" restart="whenNotActive" fill="hold">
                <p:stCondLst>
                  <p:cond delay="0" evt="onClick">
                    <p:tgtEl>
                      <p:spTgt spid="504"/>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504"/>
                                        </p:tgtEl>
                                      </p:cBhvr>
                                    </p:cmd>
                                  </p:childTnLst>
                                </p:cTn>
                              </p:par>
                            </p:childTnLst>
                          </p:cTn>
                        </p:par>
                      </p:childTnLst>
                    </p:cTn>
                  </p:par>
                </p:childTnLst>
              </p:cTn>
              <p:nextCondLst>
                <p:cond delay="0" evt="onClick">
                  <p:tgtEl>
                    <p:spTgt spid="504"/>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07" name="Double-click to edit"/>
          <p:cNvSpPr txBox="1"/>
          <p:nvPr>
            <p:ph type="title"/>
          </p:nvPr>
        </p:nvSpPr>
        <p:spPr>
          <a:prstGeom prst="rect">
            <a:avLst/>
          </a:prstGeom>
        </p:spPr>
        <p:txBody>
          <a:bodyPr/>
          <a:lstStyle/>
          <a:p>
            <a:pPr/>
          </a:p>
        </p:txBody>
      </p:sp>
      <p:sp>
        <p:nvSpPr>
          <p:cNvPr id="508" name="Double-click to edit"/>
          <p:cNvSpPr txBox="1"/>
          <p:nvPr>
            <p:ph type="body" sz="quarter" idx="1"/>
          </p:nvPr>
        </p:nvSpPr>
        <p:spPr>
          <a:prstGeom prst="rect">
            <a:avLst/>
          </a:prstGeom>
        </p:spPr>
        <p:txBody>
          <a:bodyPr/>
          <a:lstStyle/>
          <a:p>
            <a:pPr/>
          </a:p>
        </p:txBody>
      </p:sp>
      <p:pic>
        <p:nvPicPr>
          <p:cNvPr id="509" name="CircleSlide.mov" descr="CircleSlide.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411732" y="-374040"/>
            <a:ext cx="18262601" cy="12175068"/>
          </a:xfrm>
          <a:prstGeom prst="rect">
            <a:avLst/>
          </a:prstGeom>
          <a:ln w="12700">
            <a:miter lim="400000"/>
          </a:ln>
        </p:spPr>
      </p:pic>
      <p:sp>
        <p:nvSpPr>
          <p:cNvPr id="510" name="Circle"/>
          <p:cNvSpPr/>
          <p:nvPr/>
        </p:nvSpPr>
        <p:spPr>
          <a:xfrm>
            <a:off x="762000" y="11696958"/>
            <a:ext cx="1270000" cy="1270001"/>
          </a:xfrm>
          <a:prstGeom prst="ellipse">
            <a:avLst/>
          </a:prstGeom>
          <a:solidFill>
            <a:srgbClr val="ED220D"/>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511" name="View this…"/>
          <p:cNvSpPr txBox="1"/>
          <p:nvPr/>
        </p:nvSpPr>
        <p:spPr>
          <a:xfrm>
            <a:off x="18460645" y="783185"/>
            <a:ext cx="6244438" cy="5663077"/>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defTabSz="825500">
              <a:lnSpc>
                <a:spcPct val="100000"/>
              </a:lnSpc>
              <a:spcBef>
                <a:spcPts val="0"/>
              </a:spcBef>
              <a:defRPr b="1" sz="7200"/>
            </a:pPr>
            <a:r>
              <a:t>View this </a:t>
            </a:r>
          </a:p>
          <a:p>
            <a:pPr defTabSz="825500">
              <a:lnSpc>
                <a:spcPct val="100000"/>
              </a:lnSpc>
              <a:spcBef>
                <a:spcPts val="0"/>
              </a:spcBef>
              <a:defRPr b="1" sz="7200"/>
            </a:pPr>
            <a:r>
              <a:t>straight  on… </a:t>
            </a:r>
          </a:p>
          <a:p>
            <a:pPr defTabSz="825500">
              <a:lnSpc>
                <a:spcPct val="100000"/>
              </a:lnSpc>
              <a:spcBef>
                <a:spcPts val="0"/>
              </a:spcBef>
              <a:defRPr b="1" sz="7200"/>
            </a:pPr>
            <a:r>
              <a:t>then out of </a:t>
            </a:r>
          </a:p>
          <a:p>
            <a:pPr defTabSz="825500">
              <a:lnSpc>
                <a:spcPct val="100000"/>
              </a:lnSpc>
              <a:spcBef>
                <a:spcPts val="0"/>
              </a:spcBef>
              <a:defRPr b="1" sz="7200"/>
            </a:pPr>
            <a:r>
              <a:t>the corner </a:t>
            </a:r>
          </a:p>
          <a:p>
            <a:pPr defTabSz="825500">
              <a:lnSpc>
                <a:spcPct val="100000"/>
              </a:lnSpc>
              <a:spcBef>
                <a:spcPts val="0"/>
              </a:spcBef>
              <a:defRPr b="1" sz="7200"/>
            </a:pPr>
            <a:r>
              <a:t>of your eye</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3733" fill="hold"/>
                                        <p:tgtEl>
                                          <p:spTgt spid="509"/>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509"/>
                </p:tgtEl>
              </p:cMediaNode>
            </p:video>
            <p:seq concurrent="1" prevAc="none" nextAc="seek">
              <p:cTn id="8" evtFilter="cancelBubble" nodeType="interactiveSeq" restart="whenNotActive" fill="hold">
                <p:stCondLst>
                  <p:cond delay="0" evt="onClick">
                    <p:tgtEl>
                      <p:spTgt spid="509"/>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509"/>
                                        </p:tgtEl>
                                      </p:cBhvr>
                                    </p:cmd>
                                  </p:childTnLst>
                                </p:cTn>
                              </p:par>
                            </p:childTnLst>
                          </p:cTn>
                        </p:par>
                      </p:childTnLst>
                    </p:cTn>
                  </p:par>
                </p:childTnLst>
              </p:cTn>
              <p:nextCondLst>
                <p:cond delay="0" evt="onClick">
                  <p:tgtEl>
                    <p:spTgt spid="509"/>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13" name="Author and Date"/>
          <p:cNvSpPr txBox="1"/>
          <p:nvPr>
            <p:ph type="body" idx="21"/>
          </p:nvPr>
        </p:nvSpPr>
        <p:spPr>
          <a:prstGeom prst="rect">
            <a:avLst/>
          </a:prstGeom>
        </p:spPr>
        <p:txBody>
          <a:bodyPr/>
          <a:lstStyle/>
          <a:p>
            <a:pPr/>
          </a:p>
        </p:txBody>
      </p:sp>
      <p:sp>
        <p:nvSpPr>
          <p:cNvPr id="514" name="Gaze at right-hand star.  Spot moves vertically but seems to follow background stripes — even though these stripes cannot be resolved!"/>
          <p:cNvSpPr txBox="1"/>
          <p:nvPr>
            <p:ph type="ctrTitle"/>
          </p:nvPr>
        </p:nvSpPr>
        <p:spPr>
          <a:xfrm>
            <a:off x="1765296" y="8797990"/>
            <a:ext cx="21971004" cy="4648201"/>
          </a:xfrm>
          <a:prstGeom prst="rect">
            <a:avLst/>
          </a:prstGeom>
        </p:spPr>
        <p:txBody>
          <a:bodyPr/>
          <a:lstStyle>
            <a:lvl1pPr>
              <a:defRPr spc="-142" sz="7100"/>
            </a:lvl1pPr>
          </a:lstStyle>
          <a:p>
            <a:pPr/>
            <a:r>
              <a:t>Gaze at right-hand star.  Spot moves vertically but seems to follow background stripes — even though these stripes cannot be resolved!</a:t>
            </a:r>
          </a:p>
        </p:txBody>
      </p:sp>
      <p:sp>
        <p:nvSpPr>
          <p:cNvPr id="515" name="Presentation Subtitle"/>
          <p:cNvSpPr txBox="1"/>
          <p:nvPr>
            <p:ph type="subTitle" sz="quarter" idx="1"/>
          </p:nvPr>
        </p:nvSpPr>
        <p:spPr>
          <a:prstGeom prst="rect">
            <a:avLst/>
          </a:prstGeom>
        </p:spPr>
        <p:txBody>
          <a:bodyPr/>
          <a:lstStyle/>
          <a:p>
            <a:pPr/>
          </a:p>
        </p:txBody>
      </p:sp>
      <p:pic>
        <p:nvPicPr>
          <p:cNvPr id="516" name="Movie #3.Crowding.mov" descr="Movie #3.Crowding.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4171311" y="-175876"/>
            <a:ext cx="16041378" cy="10694253"/>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3500" fill="hold"/>
                                        <p:tgtEl>
                                          <p:spTgt spid="516"/>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516"/>
                </p:tgtEl>
              </p:cMediaNode>
            </p:video>
            <p:seq concurrent="1" prevAc="none" nextAc="seek">
              <p:cTn id="8" evtFilter="cancelBubble" nodeType="interactiveSeq" restart="whenNotActive" fill="hold">
                <p:stCondLst>
                  <p:cond delay="0" evt="onClick">
                    <p:tgtEl>
                      <p:spTgt spid="516"/>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516"/>
                                        </p:tgtEl>
                                      </p:cBhvr>
                                    </p:cmd>
                                  </p:childTnLst>
                                </p:cTn>
                              </p:par>
                            </p:childTnLst>
                          </p:cTn>
                        </p:par>
                      </p:childTnLst>
                    </p:cTn>
                  </p:par>
                </p:childTnLst>
              </p:cTn>
              <p:nextCondLst>
                <p:cond delay="0" evt="onClick">
                  <p:tgtEl>
                    <p:spTgt spid="516"/>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chemeClr val="accent2">
            <a:hueOff val="-85258"/>
            <a:satOff val="14347"/>
            <a:lumOff val="22373"/>
          </a:schemeClr>
        </a:solidFill>
      </p:bgPr>
    </p:bg>
    <p:spTree>
      <p:nvGrpSpPr>
        <p:cNvPr id="1" name=""/>
        <p:cNvGrpSpPr/>
        <p:nvPr/>
      </p:nvGrpSpPr>
      <p:grpSpPr>
        <a:xfrm>
          <a:off x="0" y="0"/>
          <a:ext cx="0" cy="0"/>
          <a:chOff x="0" y="0"/>
          <a:chExt cx="0" cy="0"/>
        </a:xfrm>
      </p:grpSpPr>
      <p:sp>
        <p:nvSpPr>
          <p:cNvPr id="518" name="Author and Date"/>
          <p:cNvSpPr txBox="1"/>
          <p:nvPr>
            <p:ph type="body" idx="21"/>
          </p:nvPr>
        </p:nvSpPr>
        <p:spPr>
          <a:prstGeom prst="rect">
            <a:avLst/>
          </a:prstGeom>
        </p:spPr>
        <p:txBody>
          <a:bodyPr/>
          <a:lstStyle/>
          <a:p>
            <a:pPr/>
          </a:p>
        </p:txBody>
      </p:sp>
      <p:sp>
        <p:nvSpPr>
          <p:cNvPr id="519" name="Presentation Title"/>
          <p:cNvSpPr txBox="1"/>
          <p:nvPr>
            <p:ph type="ctrTitle"/>
          </p:nvPr>
        </p:nvSpPr>
        <p:spPr>
          <a:xfrm>
            <a:off x="850896" y="746191"/>
            <a:ext cx="21971004" cy="4648201"/>
          </a:xfrm>
          <a:prstGeom prst="rect">
            <a:avLst/>
          </a:prstGeom>
        </p:spPr>
        <p:txBody>
          <a:bodyPr/>
          <a:lstStyle/>
          <a:p>
            <a:pPr defTabSz="457200">
              <a:lnSpc>
                <a:spcPts val="3700"/>
              </a:lnSpc>
              <a:spcBef>
                <a:spcPts val="1000"/>
              </a:spcBef>
              <a:defRPr b="0" spc="0" sz="1600">
                <a:latin typeface="Calibri"/>
                <a:ea typeface="Calibri"/>
                <a:cs typeface="Calibri"/>
                <a:sym typeface="Calibri"/>
              </a:defRPr>
            </a:pPr>
          </a:p>
        </p:txBody>
      </p:sp>
      <p:sp>
        <p:nvSpPr>
          <p:cNvPr id="520" name="Polygon illusion…"/>
          <p:cNvSpPr txBox="1"/>
          <p:nvPr>
            <p:ph type="subTitle" sz="half" idx="1"/>
          </p:nvPr>
        </p:nvSpPr>
        <p:spPr>
          <a:xfrm>
            <a:off x="2527300" y="638117"/>
            <a:ext cx="21971000" cy="4864348"/>
          </a:xfrm>
          <a:prstGeom prst="rect">
            <a:avLst/>
          </a:prstGeom>
        </p:spPr>
        <p:txBody>
          <a:bodyPr/>
          <a:lstStyle/>
          <a:p>
            <a:pPr defTabSz="330200">
              <a:defRPr sz="8160"/>
            </a:pPr>
            <a:r>
              <a:t>             Polygon illusion</a:t>
            </a:r>
          </a:p>
          <a:p>
            <a:pPr defTabSz="330200">
              <a:defRPr sz="8160"/>
            </a:pPr>
          </a:p>
          <a:p>
            <a:pPr defTabSz="330200">
              <a:defRPr sz="7280"/>
            </a:pPr>
            <a:r>
              <a:t>BOTH spots move around a base-down triangle</a:t>
            </a:r>
          </a:p>
          <a:p>
            <a:pPr defTabSz="330200">
              <a:defRPr sz="5080"/>
            </a:pPr>
          </a:p>
          <a:p>
            <a:pPr defTabSz="330200">
              <a:defRPr sz="5080"/>
            </a:pPr>
            <a:r>
              <a:t>But the lower spot appears to move along a bse=up triangular path.</a:t>
            </a:r>
          </a:p>
          <a:p>
            <a:pPr defTabSz="330200">
              <a:defRPr sz="5080"/>
            </a:pPr>
            <a:r>
              <a:t>Movement oftheower, greentriang is pignoree.</a:t>
            </a:r>
          </a:p>
        </p:txBody>
      </p:sp>
      <p:sp>
        <p:nvSpPr>
          <p:cNvPr id="521" name="But the lower spot appears to follow a base-up triangular path…"/>
          <p:cNvSpPr txBox="1"/>
          <p:nvPr/>
        </p:nvSpPr>
        <p:spPr>
          <a:xfrm>
            <a:off x="1790700" y="5734687"/>
            <a:ext cx="21971000" cy="364325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defTabSz="330200">
              <a:lnSpc>
                <a:spcPct val="100000"/>
              </a:lnSpc>
              <a:spcBef>
                <a:spcPts val="0"/>
              </a:spcBef>
              <a:defRPr b="1" sz="5080"/>
            </a:pPr>
          </a:p>
          <a:p>
            <a:pPr defTabSz="330200">
              <a:lnSpc>
                <a:spcPct val="100000"/>
              </a:lnSpc>
              <a:spcBef>
                <a:spcPts val="0"/>
              </a:spcBef>
              <a:defRPr b="1" sz="7640"/>
            </a:pPr>
            <a:r>
              <a:t>But the lower spot appears to follow a base-up triangular path</a:t>
            </a:r>
          </a:p>
          <a:p>
            <a:pPr defTabSz="330200">
              <a:lnSpc>
                <a:spcPct val="100000"/>
              </a:lnSpc>
              <a:spcBef>
                <a:spcPts val="0"/>
              </a:spcBef>
              <a:defRPr b="1" sz="5080"/>
            </a:pPr>
          </a:p>
          <a:p>
            <a:pPr defTabSz="330200">
              <a:lnSpc>
                <a:spcPct val="100000"/>
              </a:lnSpc>
              <a:spcBef>
                <a:spcPts val="0"/>
              </a:spcBef>
              <a:defRPr b="1" sz="5080"/>
            </a:pPr>
            <a:r>
              <a:t>But the lower spot appears to move along a bse=up triangular path.</a:t>
            </a:r>
          </a:p>
          <a:p>
            <a:pPr defTabSz="330200">
              <a:lnSpc>
                <a:spcPct val="100000"/>
              </a:lnSpc>
              <a:spcBef>
                <a:spcPts val="0"/>
              </a:spcBef>
              <a:defRPr b="1" sz="5080"/>
            </a:pPr>
            <a:r>
              <a:t>Movement oftheower, greentriang is pignoree.</a:t>
            </a:r>
          </a:p>
        </p:txBody>
      </p:sp>
      <p:sp>
        <p:nvSpPr>
          <p:cNvPr id="522" name="Themotion of the lower, base-up green triangle is ignored"/>
          <p:cNvSpPr txBox="1"/>
          <p:nvPr/>
        </p:nvSpPr>
        <p:spPr>
          <a:xfrm>
            <a:off x="1566086" y="9718239"/>
            <a:ext cx="20540626" cy="4070419"/>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825500">
              <a:lnSpc>
                <a:spcPct val="100000"/>
              </a:lnSpc>
              <a:spcBef>
                <a:spcPts val="0"/>
              </a:spcBef>
              <a:defRPr b="1" sz="8600"/>
            </a:lvl1pPr>
          </a:lstStyle>
          <a:p>
            <a:pPr/>
            <a:r>
              <a:t>Themotion of the lower, base-up green triangle is ignored</a:t>
            </a:r>
          </a:p>
        </p:txBody>
      </p:sp>
    </p:spTree>
  </p:cSld>
  <p:clrMapOvr>
    <a:masterClrMapping/>
  </p:clrMapOvr>
  <p:transition xmlns:p14="http://schemas.microsoft.com/office/powerpoint/2010/main" spd="med" advClick="1"/>
</p:sld>
</file>

<file path=ppt/slides/slide4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24" name="Author and Date"/>
          <p:cNvSpPr txBox="1"/>
          <p:nvPr>
            <p:ph type="body" idx="21"/>
          </p:nvPr>
        </p:nvSpPr>
        <p:spPr>
          <a:prstGeom prst="rect">
            <a:avLst/>
          </a:prstGeom>
        </p:spPr>
        <p:txBody>
          <a:bodyPr/>
          <a:lstStyle/>
          <a:p>
            <a:pPr/>
          </a:p>
        </p:txBody>
      </p:sp>
      <p:sp>
        <p:nvSpPr>
          <p:cNvPr id="525" name="Presentation Title"/>
          <p:cNvSpPr txBox="1"/>
          <p:nvPr>
            <p:ph type="ctrTitle"/>
          </p:nvPr>
        </p:nvSpPr>
        <p:spPr>
          <a:prstGeom prst="rect">
            <a:avLst/>
          </a:prstGeom>
        </p:spPr>
        <p:txBody>
          <a:bodyPr/>
          <a:lstStyle/>
          <a:p>
            <a:pPr/>
          </a:p>
        </p:txBody>
      </p:sp>
      <p:sp>
        <p:nvSpPr>
          <p:cNvPr id="526" name="Presentation Subtitle"/>
          <p:cNvSpPr txBox="1"/>
          <p:nvPr>
            <p:ph type="subTitle" sz="quarter" idx="1"/>
          </p:nvPr>
        </p:nvSpPr>
        <p:spPr>
          <a:prstGeom prst="rect">
            <a:avLst/>
          </a:prstGeom>
        </p:spPr>
        <p:txBody>
          <a:bodyPr/>
          <a:lstStyle/>
          <a:p>
            <a:pPr/>
          </a:p>
        </p:txBody>
      </p:sp>
      <p:pic>
        <p:nvPicPr>
          <p:cNvPr id="527" name="Triangle5.loop.mov" descr="Triangle5.loop.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6623808" y="1646262"/>
            <a:ext cx="12509796" cy="12509795"/>
          </a:xfrm>
          <a:prstGeom prst="rect">
            <a:avLst/>
          </a:prstGeom>
          <a:ln w="12700">
            <a:miter lim="400000"/>
          </a:ln>
        </p:spPr>
      </p:pic>
      <p:sp>
        <p:nvSpPr>
          <p:cNvPr id="528" name="Rectangle"/>
          <p:cNvSpPr/>
          <p:nvPr/>
        </p:nvSpPr>
        <p:spPr>
          <a:xfrm>
            <a:off x="13452743" y="7989394"/>
            <a:ext cx="7151063" cy="4648201"/>
          </a:xfrm>
          <a:prstGeom prst="rect">
            <a:avLst/>
          </a:prstGeom>
          <a:solidFill>
            <a:srgbClr val="FFFFFF"/>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58000" fill="hold"/>
                                        <p:tgtEl>
                                          <p:spTgt spid="527"/>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527"/>
                </p:tgtEl>
              </p:cMediaNode>
            </p:video>
            <p:seq concurrent="1" prevAc="none" nextAc="seek">
              <p:cTn id="8" evtFilter="cancelBubble" nodeType="interactiveSeq" restart="whenNotActive" fill="hold">
                <p:stCondLst>
                  <p:cond delay="0" evt="onClick">
                    <p:tgtEl>
                      <p:spTgt spid="527"/>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527"/>
                                        </p:tgtEl>
                                      </p:cBhvr>
                                    </p:cmd>
                                  </p:childTnLst>
                                </p:cTn>
                              </p:par>
                            </p:childTnLst>
                          </p:cTn>
                        </p:par>
                      </p:childTnLst>
                    </p:cTn>
                  </p:par>
                </p:childTnLst>
              </p:cTn>
              <p:nextCondLst>
                <p:cond delay="0" evt="onClick">
                  <p:tgtEl>
                    <p:spTgt spid="527"/>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0" name="Author and Date"/>
          <p:cNvSpPr txBox="1"/>
          <p:nvPr>
            <p:ph type="body" idx="21"/>
          </p:nvPr>
        </p:nvSpPr>
        <p:spPr>
          <a:prstGeom prst="rect">
            <a:avLst/>
          </a:prstGeom>
        </p:spPr>
        <p:txBody>
          <a:bodyPr/>
          <a:lstStyle/>
          <a:p>
            <a:pPr/>
          </a:p>
        </p:txBody>
      </p:sp>
      <p:sp>
        <p:nvSpPr>
          <p:cNvPr id="531" name="Presentation Title"/>
          <p:cNvSpPr txBox="1"/>
          <p:nvPr>
            <p:ph type="ctrTitle"/>
          </p:nvPr>
        </p:nvSpPr>
        <p:spPr>
          <a:prstGeom prst="rect">
            <a:avLst/>
          </a:prstGeom>
        </p:spPr>
        <p:txBody>
          <a:bodyPr/>
          <a:lstStyle/>
          <a:p>
            <a:pPr/>
          </a:p>
        </p:txBody>
      </p:sp>
      <p:sp>
        <p:nvSpPr>
          <p:cNvPr id="532" name="Presentation Subtitle"/>
          <p:cNvSpPr txBox="1"/>
          <p:nvPr>
            <p:ph type="subTitle" sz="quarter" idx="1"/>
          </p:nvPr>
        </p:nvSpPr>
        <p:spPr>
          <a:prstGeom prst="rect">
            <a:avLst/>
          </a:prstGeom>
        </p:spPr>
        <p:txBody>
          <a:bodyPr/>
          <a:lstStyle/>
          <a:p>
            <a:pPr/>
          </a:p>
        </p:txBody>
      </p:sp>
      <p:pic>
        <p:nvPicPr>
          <p:cNvPr id="533" name="L2.Loop.mov" descr="L2.Loop.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5626904" y="964001"/>
            <a:ext cx="16664492" cy="12498369"/>
          </a:xfrm>
          <a:prstGeom prst="rect">
            <a:avLst/>
          </a:prstGeom>
          <a:ln w="12700">
            <a:miter lim="400000"/>
          </a:ln>
        </p:spPr>
      </p:pic>
      <p:sp>
        <p:nvSpPr>
          <p:cNvPr id="534" name="Rectangle"/>
          <p:cNvSpPr/>
          <p:nvPr/>
        </p:nvSpPr>
        <p:spPr>
          <a:xfrm>
            <a:off x="12504871" y="5710532"/>
            <a:ext cx="7687130" cy="7321591"/>
          </a:xfrm>
          <a:prstGeom prst="rect">
            <a:avLst/>
          </a:prstGeom>
          <a:solidFill>
            <a:srgbClr val="FFFFFF"/>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535" name="Rectangle"/>
          <p:cNvSpPr/>
          <p:nvPr/>
        </p:nvSpPr>
        <p:spPr>
          <a:xfrm>
            <a:off x="6562204" y="2536485"/>
            <a:ext cx="6693550" cy="6672085"/>
          </a:xfrm>
          <a:prstGeom prst="rect">
            <a:avLst/>
          </a:prstGeom>
          <a:solidFill>
            <a:srgbClr val="FFFFFF">
              <a:alpha val="66020"/>
            </a:srgbClr>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pic>
        <p:nvPicPr>
          <p:cNvPr id="536" name="Line Line" descr="Line Line"/>
          <p:cNvPicPr>
            <a:picLocks noChangeAspect="0"/>
          </p:cNvPicPr>
          <p:nvPr/>
        </p:nvPicPr>
        <p:blipFill>
          <a:blip r:embed="rId5">
            <a:extLst/>
          </a:blip>
          <a:stretch>
            <a:fillRect/>
          </a:stretch>
        </p:blipFill>
        <p:spPr>
          <a:xfrm rot="18822171">
            <a:off x="5958333" y="5810489"/>
            <a:ext cx="8144511" cy="215901"/>
          </a:xfrm>
          <a:prstGeom prst="rect">
            <a:avLst/>
          </a:prstGeom>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40000" fill="hold"/>
                                        <p:tgtEl>
                                          <p:spTgt spid="533"/>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533"/>
                </p:tgtEl>
              </p:cMediaNode>
            </p:video>
            <p:seq concurrent="1" prevAc="none" nextAc="seek">
              <p:cTn id="8" evtFilter="cancelBubble" nodeType="interactiveSeq" restart="whenNotActive" fill="hold">
                <p:stCondLst>
                  <p:cond delay="0" evt="onClick">
                    <p:tgtEl>
                      <p:spTgt spid="533"/>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533"/>
                                        </p:tgtEl>
                                      </p:cBhvr>
                                    </p:cmd>
                                  </p:childTnLst>
                                </p:cTn>
                              </p:par>
                            </p:childTnLst>
                          </p:cTn>
                        </p:par>
                      </p:childTnLst>
                    </p:cTn>
                  </p:par>
                </p:childTnLst>
              </p:cTn>
              <p:nextCondLst>
                <p:cond delay="0" evt="onClick">
                  <p:tgtEl>
                    <p:spTgt spid="533"/>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39" name="Author and Date"/>
          <p:cNvSpPr txBox="1"/>
          <p:nvPr>
            <p:ph type="body" idx="21"/>
          </p:nvPr>
        </p:nvSpPr>
        <p:spPr>
          <a:prstGeom prst="rect">
            <a:avLst/>
          </a:prstGeom>
        </p:spPr>
        <p:txBody>
          <a:bodyPr/>
          <a:lstStyle/>
          <a:p>
            <a:pPr/>
          </a:p>
        </p:txBody>
      </p:sp>
      <p:sp>
        <p:nvSpPr>
          <p:cNvPr id="540" name="Presentation Title"/>
          <p:cNvSpPr txBox="1"/>
          <p:nvPr>
            <p:ph type="ctrTitle"/>
          </p:nvPr>
        </p:nvSpPr>
        <p:spPr>
          <a:prstGeom prst="rect">
            <a:avLst/>
          </a:prstGeom>
        </p:spPr>
        <p:txBody>
          <a:bodyPr/>
          <a:lstStyle/>
          <a:p>
            <a:pPr/>
          </a:p>
        </p:txBody>
      </p:sp>
      <p:sp>
        <p:nvSpPr>
          <p:cNvPr id="541" name="Presentation Subtitle"/>
          <p:cNvSpPr txBox="1"/>
          <p:nvPr>
            <p:ph type="subTitle" sz="quarter" idx="1"/>
          </p:nvPr>
        </p:nvSpPr>
        <p:spPr>
          <a:prstGeom prst="rect">
            <a:avLst/>
          </a:prstGeom>
        </p:spPr>
        <p:txBody>
          <a:bodyPr/>
          <a:lstStyle/>
          <a:p>
            <a:pPr/>
          </a:p>
        </p:txBody>
      </p:sp>
      <p:pic>
        <p:nvPicPr>
          <p:cNvPr id="542" name="L2.Loop.mov" descr="L2.Loop.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5626904" y="964001"/>
            <a:ext cx="16664492" cy="12498369"/>
          </a:xfrm>
          <a:prstGeom prst="rect">
            <a:avLst/>
          </a:prstGeom>
          <a:ln w="12700">
            <a:miter lim="400000"/>
          </a:ln>
        </p:spPr>
      </p:pic>
      <p:sp>
        <p:nvSpPr>
          <p:cNvPr id="543" name="Rectangle"/>
          <p:cNvSpPr/>
          <p:nvPr/>
        </p:nvSpPr>
        <p:spPr>
          <a:xfrm>
            <a:off x="12504871" y="5710532"/>
            <a:ext cx="7687130" cy="7321591"/>
          </a:xfrm>
          <a:prstGeom prst="rect">
            <a:avLst/>
          </a:prstGeom>
          <a:solidFill>
            <a:srgbClr val="FFFFFF"/>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40000" fill="hold"/>
                                        <p:tgtEl>
                                          <p:spTgt spid="542"/>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542"/>
                </p:tgtEl>
              </p:cMediaNode>
            </p:video>
            <p:seq concurrent="1" prevAc="none" nextAc="seek">
              <p:cTn id="8" evtFilter="cancelBubble" nodeType="interactiveSeq" restart="whenNotActive" fill="hold">
                <p:stCondLst>
                  <p:cond delay="0" evt="onClick">
                    <p:tgtEl>
                      <p:spTgt spid="542"/>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542"/>
                                        </p:tgtEl>
                                      </p:cBhvr>
                                    </p:cmd>
                                  </p:childTnLst>
                                </p:cTn>
                              </p:par>
                            </p:childTnLst>
                          </p:cTn>
                        </p:par>
                      </p:childTnLst>
                    </p:cTn>
                  </p:par>
                </p:childTnLst>
              </p:cTn>
              <p:nextCondLst>
                <p:cond delay="0" evt="onClick">
                  <p:tgtEl>
                    <p:spTgt spid="542"/>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chemeClr val="accent2">
            <a:hueOff val="-85258"/>
            <a:satOff val="14347"/>
            <a:lumOff val="22373"/>
          </a:schemeClr>
        </a:solidFill>
      </p:bgPr>
    </p:bg>
    <p:spTree>
      <p:nvGrpSpPr>
        <p:cNvPr id="1" name=""/>
        <p:cNvGrpSpPr/>
        <p:nvPr/>
      </p:nvGrpSpPr>
      <p:grpSpPr>
        <a:xfrm>
          <a:off x="0" y="0"/>
          <a:ext cx="0" cy="0"/>
          <a:chOff x="0" y="0"/>
          <a:chExt cx="0" cy="0"/>
        </a:xfrm>
      </p:grpSpPr>
      <p:sp>
        <p:nvSpPr>
          <p:cNvPr id="545" name="Jumping…"/>
          <p:cNvSpPr txBox="1"/>
          <p:nvPr>
            <p:ph type="title"/>
          </p:nvPr>
        </p:nvSpPr>
        <p:spPr>
          <a:xfrm>
            <a:off x="15805680" y="4656746"/>
            <a:ext cx="9778415" cy="4402508"/>
          </a:xfrm>
          <a:prstGeom prst="rect">
            <a:avLst/>
          </a:prstGeom>
        </p:spPr>
        <p:txBody>
          <a:bodyPr/>
          <a:lstStyle/>
          <a:p>
            <a:pPr defTabSz="2316421">
              <a:defRPr spc="-161" sz="8075"/>
            </a:pPr>
            <a:r>
              <a:t>Jumping</a:t>
            </a:r>
          </a:p>
          <a:p>
            <a:pPr defTabSz="2316421">
              <a:defRPr spc="-161" sz="8075"/>
            </a:pPr>
          </a:p>
          <a:p>
            <a:pPr defTabSz="2316421">
              <a:defRPr spc="-161" sz="8075"/>
            </a:pPr>
            <a:r>
              <a:t>Expanding and contracting</a:t>
            </a:r>
          </a:p>
        </p:txBody>
      </p:sp>
      <p:sp>
        <p:nvSpPr>
          <p:cNvPr id="546" name="With Nihan Alp"/>
          <p:cNvSpPr txBox="1"/>
          <p:nvPr>
            <p:ph type="body" idx="21"/>
          </p:nvPr>
        </p:nvSpPr>
        <p:spPr>
          <a:xfrm>
            <a:off x="8889649" y="11816114"/>
            <a:ext cx="21971001" cy="934780"/>
          </a:xfrm>
          <a:prstGeom prst="rect">
            <a:avLst/>
          </a:prstGeom>
          <a:extLst>
            <a:ext uri="{C572A759-6A51-4108-AA02-DFA0A04FC94B}">
              <ma14:wrappingTextBoxFlag xmlns:ma14="http://schemas.microsoft.com/office/mac/drawingml/2011/main" val="1"/>
            </a:ext>
          </a:extLst>
        </p:spPr>
        <p:txBody>
          <a:bodyPr/>
          <a:lstStyle>
            <a:lvl1pPr defTabSz="586104">
              <a:defRPr sz="5680"/>
            </a:lvl1pPr>
          </a:lstStyle>
          <a:p>
            <a:pPr/>
            <a:r>
              <a:t>With Nihan Alp</a:t>
            </a:r>
          </a:p>
        </p:txBody>
      </p:sp>
      <p:sp>
        <p:nvSpPr>
          <p:cNvPr id="547" name="Size vs. Position"/>
          <p:cNvSpPr txBox="1"/>
          <p:nvPr>
            <p:ph type="body" idx="1"/>
          </p:nvPr>
        </p:nvSpPr>
        <p:spPr>
          <a:xfrm>
            <a:off x="7683500" y="971904"/>
            <a:ext cx="21971000" cy="8256012"/>
          </a:xfrm>
          <a:prstGeom prst="rect">
            <a:avLst/>
          </a:prstGeom>
        </p:spPr>
        <p:txBody>
          <a:bodyPr/>
          <a:lstStyle>
            <a:lvl1pPr marL="0" indent="0" defTabSz="825500">
              <a:lnSpc>
                <a:spcPct val="100000"/>
              </a:lnSpc>
              <a:spcBef>
                <a:spcPts val="0"/>
              </a:spcBef>
              <a:buSzTx/>
              <a:buNone/>
              <a:defRPr b="1" sz="10100"/>
            </a:lvl1pPr>
          </a:lstStyle>
          <a:p>
            <a:pPr/>
            <a:r>
              <a:t>Size vs. Position</a:t>
            </a:r>
          </a:p>
        </p:txBody>
      </p:sp>
      <p:sp>
        <p:nvSpPr>
          <p:cNvPr id="548" name="Slide Number"/>
          <p:cNvSpPr txBox="1"/>
          <p:nvPr>
            <p:ph type="sldNum" sz="quarter" idx="4294967295"/>
          </p:nvPr>
        </p:nvSpPr>
        <p:spPr>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549" name="Movie#0.Loop.mov" descr="Movie#0.Loop.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7776023" y="2892177"/>
            <a:ext cx="7620001" cy="762000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766" fill="hold"/>
                                        <p:tgtEl>
                                          <p:spTgt spid="549"/>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549"/>
                </p:tgtEl>
              </p:cMediaNode>
            </p:video>
            <p:seq concurrent="1" prevAc="none" nextAc="seek">
              <p:cTn id="8" evtFilter="cancelBubble" nodeType="interactiveSeq" restart="whenNotActive" fill="hold">
                <p:stCondLst>
                  <p:cond delay="0" evt="onClick">
                    <p:tgtEl>
                      <p:spTgt spid="549"/>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549"/>
                                        </p:tgtEl>
                                      </p:cBhvr>
                                    </p:cmd>
                                  </p:childTnLst>
                                </p:cTn>
                              </p:par>
                            </p:childTnLst>
                          </p:cTn>
                        </p:par>
                      </p:childTnLst>
                    </p:cTn>
                  </p:par>
                </p:childTnLst>
              </p:cTn>
              <p:nextCondLst>
                <p:cond delay="0" evt="onClick">
                  <p:tgtEl>
                    <p:spTgt spid="549"/>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51" name="Author and Date"/>
          <p:cNvSpPr txBox="1"/>
          <p:nvPr>
            <p:ph type="body" idx="21"/>
          </p:nvPr>
        </p:nvSpPr>
        <p:spPr>
          <a:prstGeom prst="rect">
            <a:avLst/>
          </a:prstGeom>
        </p:spPr>
        <p:txBody>
          <a:bodyPr/>
          <a:lstStyle/>
          <a:p>
            <a:pPr/>
          </a:p>
        </p:txBody>
      </p:sp>
      <p:sp>
        <p:nvSpPr>
          <p:cNvPr id="552" name="This 2-frame movie is ambiguous: Size vs. identity.…"/>
          <p:cNvSpPr txBox="1"/>
          <p:nvPr>
            <p:ph type="ctrTitle"/>
          </p:nvPr>
        </p:nvSpPr>
        <p:spPr>
          <a:xfrm>
            <a:off x="850896" y="8950390"/>
            <a:ext cx="21971004" cy="4648201"/>
          </a:xfrm>
          <a:prstGeom prst="rect">
            <a:avLst/>
          </a:prstGeom>
        </p:spPr>
        <p:txBody>
          <a:bodyPr/>
          <a:lstStyle/>
          <a:p>
            <a:pPr defTabSz="1560536">
              <a:defRPr spc="-148" sz="7424"/>
            </a:pPr>
            <a:r>
              <a:t>This 2-frame movie is ambiguous: </a:t>
            </a:r>
            <a:r>
              <a:rPr>
                <a:solidFill>
                  <a:schemeClr val="accent5">
                    <a:lumOff val="-29866"/>
                  </a:schemeClr>
                </a:solidFill>
              </a:rPr>
              <a:t>Size</a:t>
            </a:r>
            <a:r>
              <a:t> vs. </a:t>
            </a:r>
            <a:r>
              <a:rPr>
                <a:solidFill>
                  <a:schemeClr val="accent5">
                    <a:lumOff val="-29866"/>
                  </a:schemeClr>
                </a:solidFill>
              </a:rPr>
              <a:t>identity</a:t>
            </a:r>
            <a:r>
              <a:t>.</a:t>
            </a:r>
          </a:p>
          <a:p>
            <a:pPr defTabSz="1560536">
              <a:defRPr spc="-148" sz="7424"/>
            </a:pPr>
            <a:r>
              <a:t>Gaze at this. Sometimes each face appears to change in size.  Sometimes a single large face — first Anstis then Alp, seems to jump back &amp; forth.,</a:t>
            </a:r>
          </a:p>
        </p:txBody>
      </p:sp>
      <p:sp>
        <p:nvSpPr>
          <p:cNvPr id="553" name="Presentation Subtitle"/>
          <p:cNvSpPr txBox="1"/>
          <p:nvPr>
            <p:ph type="subTitle" sz="quarter" idx="1"/>
          </p:nvPr>
        </p:nvSpPr>
        <p:spPr>
          <a:xfrm>
            <a:off x="413942" y="1000190"/>
            <a:ext cx="21971001" cy="1905001"/>
          </a:xfrm>
          <a:prstGeom prst="rect">
            <a:avLst/>
          </a:prstGeom>
        </p:spPr>
        <p:txBody>
          <a:bodyPr/>
          <a:lstStyle/>
          <a:p>
            <a:pPr/>
          </a:p>
        </p:txBody>
      </p:sp>
      <p:pic>
        <p:nvPicPr>
          <p:cNvPr id="554" name="Stuart+Nihan.Loop.mov" descr="Stuart+Nihan.Loop.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5859984" y="190514"/>
            <a:ext cx="13697677" cy="9417154"/>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7666" fill="hold"/>
                                        <p:tgtEl>
                                          <p:spTgt spid="554"/>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554"/>
                </p:tgtEl>
              </p:cMediaNode>
            </p:video>
            <p:seq concurrent="1" prevAc="none" nextAc="seek">
              <p:cTn id="8" evtFilter="cancelBubble" nodeType="interactiveSeq" restart="whenNotActive" fill="hold">
                <p:stCondLst>
                  <p:cond delay="0" evt="onClick">
                    <p:tgtEl>
                      <p:spTgt spid="554"/>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554"/>
                                        </p:tgtEl>
                                      </p:cBhvr>
                                    </p:cmd>
                                  </p:childTnLst>
                                </p:cTn>
                              </p:par>
                            </p:childTnLst>
                          </p:cTn>
                        </p:par>
                      </p:childTnLst>
                    </p:cTn>
                  </p:par>
                </p:childTnLst>
              </p:cTn>
              <p:nextCondLst>
                <p:cond delay="0" evt="onClick">
                  <p:tgtEl>
                    <p:spTgt spid="55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Double-click to edit"/>
          <p:cNvSpPr txBox="1"/>
          <p:nvPr>
            <p:ph type="title"/>
          </p:nvPr>
        </p:nvSpPr>
        <p:spPr>
          <a:prstGeom prst="rect">
            <a:avLst/>
          </a:prstGeom>
        </p:spPr>
        <p:txBody>
          <a:bodyPr/>
          <a:lstStyle/>
          <a:p>
            <a:pPr/>
          </a:p>
        </p:txBody>
      </p:sp>
      <p:sp>
        <p:nvSpPr>
          <p:cNvPr id="302" name="Double-click to edit"/>
          <p:cNvSpPr txBox="1"/>
          <p:nvPr>
            <p:ph type="body" idx="1"/>
          </p:nvPr>
        </p:nvSpPr>
        <p:spPr>
          <a:prstGeom prst="rect">
            <a:avLst/>
          </a:prstGeom>
        </p:spPr>
        <p:txBody>
          <a:bodyPr/>
          <a:lstStyle/>
          <a:p>
            <a:pPr/>
          </a:p>
        </p:txBody>
      </p:sp>
      <p:sp>
        <p:nvSpPr>
          <p:cNvPr id="303" name="Slide Number"/>
          <p:cNvSpPr txBox="1"/>
          <p:nvPr>
            <p:ph type="sldNum" sz="quarter" idx="2"/>
          </p:nvPr>
        </p:nvSpPr>
        <p:spPr>
          <a:xfrm>
            <a:off x="18109245" y="12832035"/>
            <a:ext cx="357510" cy="497136"/>
          </a:xfrm>
          <a:prstGeom prst="rect">
            <a:avLst/>
          </a:prstGeom>
          <a:extLst>
            <a:ext uri="{C572A759-6A51-4108-AA02-DFA0A04FC94B}">
              <ma14:wrappingTextBoxFlag xmlns:ma14="http://schemas.microsoft.com/office/mac/drawingml/2011/main" val="1"/>
            </a:ext>
          </a:extLst>
        </p:spPr>
        <p:txBody>
          <a:bodyPr/>
          <a:lstStyle/>
          <a:p>
            <a:pPr/>
            <a:fld id="{86CB4B4D-7CA3-9044-876B-883B54F8677D}" type="slidenum"/>
          </a:p>
        </p:txBody>
      </p:sp>
      <p:pic>
        <p:nvPicPr>
          <p:cNvPr id="304" name="Frame2.mov" descr="Frame2.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3302000" y="1778000"/>
            <a:ext cx="17780000" cy="10160000"/>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0666" fill="hold"/>
                                        <p:tgtEl>
                                          <p:spTgt spid="304"/>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304"/>
                </p:tgtEl>
              </p:cMediaNode>
            </p:video>
            <p:seq concurrent="1" prevAc="none" nextAc="seek">
              <p:cTn id="8" evtFilter="cancelBubble" nodeType="interactiveSeq" restart="whenNotActive" fill="hold">
                <p:stCondLst>
                  <p:cond delay="0" evt="onClick">
                    <p:tgtEl>
                      <p:spTgt spid="304"/>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304"/>
                                        </p:tgtEl>
                                      </p:cBhvr>
                                    </p:cmd>
                                  </p:childTnLst>
                                </p:cTn>
                              </p:par>
                            </p:childTnLst>
                          </p:cTn>
                        </p:par>
                      </p:childTnLst>
                    </p:cTn>
                  </p:par>
                </p:childTnLst>
              </p:cTn>
              <p:nextCondLst>
                <p:cond delay="0" evt="onClick">
                  <p:tgtEl>
                    <p:spTgt spid="304"/>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chemeClr val="accent2">
            <a:hueOff val="-85258"/>
            <a:satOff val="14347"/>
            <a:lumOff val="22373"/>
          </a:schemeClr>
        </a:solidFill>
      </p:bgPr>
    </p:bg>
    <p:spTree>
      <p:nvGrpSpPr>
        <p:cNvPr id="1" name=""/>
        <p:cNvGrpSpPr/>
        <p:nvPr/>
      </p:nvGrpSpPr>
      <p:grpSpPr>
        <a:xfrm>
          <a:off x="0" y="0"/>
          <a:ext cx="0" cy="0"/>
          <a:chOff x="0" y="0"/>
          <a:chExt cx="0" cy="0"/>
        </a:xfrm>
      </p:grpSpPr>
      <p:sp>
        <p:nvSpPr>
          <p:cNvPr id="556" name="Author and Date"/>
          <p:cNvSpPr txBox="1"/>
          <p:nvPr>
            <p:ph type="body" idx="21"/>
          </p:nvPr>
        </p:nvSpPr>
        <p:spPr>
          <a:prstGeom prst="rect">
            <a:avLst/>
          </a:prstGeom>
        </p:spPr>
        <p:txBody>
          <a:bodyPr/>
          <a:lstStyle/>
          <a:p>
            <a:pPr/>
          </a:p>
        </p:txBody>
      </p:sp>
      <p:sp>
        <p:nvSpPr>
          <p:cNvPr id="557" name="Thanks to my collaborators"/>
          <p:cNvSpPr txBox="1"/>
          <p:nvPr>
            <p:ph type="ctrTitle"/>
          </p:nvPr>
        </p:nvSpPr>
        <p:spPr>
          <a:xfrm>
            <a:off x="1485896" y="-1184209"/>
            <a:ext cx="21971004" cy="4648201"/>
          </a:xfrm>
          <a:prstGeom prst="rect">
            <a:avLst/>
          </a:prstGeom>
        </p:spPr>
        <p:txBody>
          <a:bodyPr/>
          <a:lstStyle/>
          <a:p>
            <a:pPr/>
            <a:r>
              <a:t>Thanks to my collaborators</a:t>
            </a:r>
          </a:p>
        </p:txBody>
      </p:sp>
      <p:sp>
        <p:nvSpPr>
          <p:cNvPr id="558" name="Nihan Alp…"/>
          <p:cNvSpPr txBox="1"/>
          <p:nvPr>
            <p:ph type="subTitle" idx="1"/>
          </p:nvPr>
        </p:nvSpPr>
        <p:spPr>
          <a:xfrm>
            <a:off x="7810500" y="4268704"/>
            <a:ext cx="21971000" cy="7761322"/>
          </a:xfrm>
          <a:prstGeom prst="rect">
            <a:avLst/>
          </a:prstGeom>
        </p:spPr>
        <p:txBody>
          <a:bodyPr/>
          <a:lstStyle/>
          <a:p>
            <a:pPr defTabSz="412750">
              <a:defRPr sz="7000"/>
            </a:pPr>
            <a:r>
              <a:t>Nihan Alp</a:t>
            </a:r>
          </a:p>
          <a:p>
            <a:pPr defTabSz="412750">
              <a:defRPr sz="7000"/>
            </a:pPr>
            <a:r>
              <a:t>Patrick Cavanagh</a:t>
            </a:r>
          </a:p>
          <a:p>
            <a:pPr defTabSz="412750">
              <a:defRPr sz="7000"/>
            </a:pPr>
            <a:r>
              <a:t>Mark Greenlee</a:t>
            </a:r>
          </a:p>
          <a:p>
            <a:pPr defTabSz="412750">
              <a:defRPr sz="7000"/>
            </a:pPr>
            <a:r>
              <a:t>Alan Ho</a:t>
            </a:r>
          </a:p>
          <a:p>
            <a:pPr defTabSz="412750">
              <a:defRPr sz="7000"/>
            </a:pPr>
            <a:r>
              <a:t>Sae Kaneko</a:t>
            </a:r>
          </a:p>
          <a:p>
            <a:pPr defTabSz="412750">
              <a:defRPr sz="7000"/>
            </a:pPr>
            <a:r>
              <a:t>Juno Kim</a:t>
            </a:r>
          </a:p>
          <a:p>
            <a:pPr defTabSz="412750">
              <a:defRPr sz="7000"/>
            </a:pPr>
            <a:r>
              <a:t>Akiyoshi Kitaoka</a:t>
            </a:r>
          </a:p>
        </p:txBody>
      </p:sp>
    </p:spTree>
  </p:cSld>
  <p:clrMapOvr>
    <a:masterClrMapping/>
  </p:clrMapOvr>
  <p:transition xmlns:p14="http://schemas.microsoft.com/office/powerpoint/2010/main" spd="med" advClick="1"/>
</p:sld>
</file>

<file path=ppt/slides/slide5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560" name="Title 1"/>
          <p:cNvSpPr txBox="1"/>
          <p:nvPr>
            <p:ph type="title"/>
          </p:nvPr>
        </p:nvSpPr>
        <p:spPr>
          <a:prstGeom prst="rect">
            <a:avLst/>
          </a:prstGeom>
        </p:spPr>
        <p:txBody>
          <a:bodyPr/>
          <a:lstStyle/>
          <a:p>
            <a:pPr/>
          </a:p>
        </p:txBody>
      </p:sp>
      <p:sp>
        <p:nvSpPr>
          <p:cNvPr id="561" name="Subtitle 2"/>
          <p:cNvSpPr txBox="1"/>
          <p:nvPr>
            <p:ph type="body" sz="quarter" idx="1"/>
          </p:nvPr>
        </p:nvSpPr>
        <p:spPr>
          <a:xfrm>
            <a:off x="3048000" y="7204075"/>
            <a:ext cx="18288000" cy="3311523"/>
          </a:xfrm>
          <a:prstGeom prst="rect">
            <a:avLst/>
          </a:prstGeom>
        </p:spPr>
        <p:txBody>
          <a:bodyPr/>
          <a:lstStyle/>
          <a:p>
            <a:pPr/>
          </a:p>
        </p:txBody>
      </p:sp>
      <p:pic>
        <p:nvPicPr>
          <p:cNvPr id="562" name="RevPhiBee1.mov" descr="RevPhiBee1.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1550164" y="326986"/>
            <a:ext cx="20320001" cy="12700001"/>
          </a:xfrm>
          <a:prstGeom prst="rect">
            <a:avLst/>
          </a:prstGeom>
          <a:ln w="12700">
            <a:miter lim="400000"/>
          </a:ln>
        </p:spPr>
      </p:pic>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266" fill="hold"/>
                                        <p:tgtEl>
                                          <p:spTgt spid="562"/>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562"/>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80000">
                <p:cTn id="11" fill="hold" display="0">
                  <p:stCondLst>
                    <p:cond delay="indefinite"/>
                  </p:stCondLst>
                </p:cTn>
                <p:tgtEl>
                  <p:spTgt spid="562"/>
                </p:tgtEl>
              </p:cMediaNode>
            </p:video>
            <p:seq concurrent="1" prevAc="none" nextAc="seek">
              <p:cTn id="12" evtFilter="cancelBubble" nodeType="interactiveSeq" restart="whenNotActive" fill="hold">
                <p:stCondLst>
                  <p:cond delay="0" evt="onClick">
                    <p:tgtEl>
                      <p:spTgt spid="562"/>
                    </p:tgtEl>
                  </p:cond>
                </p:stCondLst>
                <p:endSync delay="0" evt="end">
                  <p:rtn val="all"/>
                </p:endSync>
                <p:childTnLst>
                  <p:par>
                    <p:cTn id="13" fill="hold">
                      <p:stCondLst>
                        <p:cond delay="0"/>
                      </p:stCondLst>
                      <p:childTnLst>
                        <p:par>
                          <p:cTn id="14" fill="hold">
                            <p:stCondLst>
                              <p:cond delay="0"/>
                            </p:stCondLst>
                            <p:childTnLst>
                              <p:par>
                                <p:cTn id="15" presetClass="mediacall" nodeType="clickEffect" presetSubtype="0" presetID="2" fill="hold">
                                  <p:stCondLst>
                                    <p:cond delay="0"/>
                                  </p:stCondLst>
                                  <p:childTnLst>
                                    <p:cmd type="call" cmd="togglePause">
                                      <p:cBhvr>
                                        <p:cTn id="16" dur="1" fill="hold"/>
                                        <p:tgtEl>
                                          <p:spTgt spid="562"/>
                                        </p:tgtEl>
                                      </p:cBhvr>
                                    </p:cmd>
                                  </p:childTnLst>
                                </p:cTn>
                              </p:par>
                            </p:childTnLst>
                          </p:cTn>
                        </p:par>
                      </p:childTnLst>
                    </p:cTn>
                  </p:par>
                </p:childTnLst>
              </p:cTn>
              <p:nextCondLst>
                <p:cond delay="0" evt="onClick">
                  <p:tgtEl>
                    <p:spTgt spid="56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6" name="Title 1"/>
          <p:cNvSpPr txBox="1"/>
          <p:nvPr>
            <p:ph type="title"/>
          </p:nvPr>
        </p:nvSpPr>
        <p:spPr>
          <a:prstGeom prst="rect">
            <a:avLst/>
          </a:prstGeom>
        </p:spPr>
        <p:txBody>
          <a:bodyPr/>
          <a:lstStyle/>
          <a:p>
            <a:pPr/>
          </a:p>
        </p:txBody>
      </p:sp>
      <p:sp>
        <p:nvSpPr>
          <p:cNvPr id="307" name="Subtitle 2"/>
          <p:cNvSpPr txBox="1"/>
          <p:nvPr>
            <p:ph type="body" sz="quarter" idx="1"/>
          </p:nvPr>
        </p:nvSpPr>
        <p:spPr>
          <a:xfrm>
            <a:off x="3048000" y="7204075"/>
            <a:ext cx="18288000" cy="3311523"/>
          </a:xfrm>
          <a:prstGeom prst="rect">
            <a:avLst/>
          </a:prstGeom>
        </p:spPr>
        <p:txBody>
          <a:bodyPr/>
          <a:lstStyle/>
          <a:p>
            <a:pPr/>
          </a:p>
        </p:txBody>
      </p:sp>
      <p:pic>
        <p:nvPicPr>
          <p:cNvPr id="308" name="FlowerFrame1.mov" descr="FlowerFrame1.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2032000" y="1778000"/>
            <a:ext cx="20320000" cy="10160000"/>
          </a:xfrm>
          <a:prstGeom prst="rect">
            <a:avLst/>
          </a:prstGeom>
          <a:ln w="12700">
            <a:miter lim="400000"/>
          </a:ln>
        </p:spPr>
      </p:pic>
      <p:sp>
        <p:nvSpPr>
          <p:cNvPr id="309" name="Moving frame makes stationary flashed flower appear to jump back and forth"/>
          <p:cNvSpPr txBox="1"/>
          <p:nvPr/>
        </p:nvSpPr>
        <p:spPr>
          <a:xfrm>
            <a:off x="1930145" y="10294571"/>
            <a:ext cx="21884133" cy="3286858"/>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80000"/>
              </a:lnSpc>
              <a:spcBef>
                <a:spcPts val="0"/>
              </a:spcBef>
              <a:defRPr b="1" spc="-159" sz="8000"/>
            </a:lvl1pPr>
          </a:lstStyle>
          <a:p>
            <a:pPr/>
            <a:r>
              <a:t>Moving frame makes stationary flashed flower appear to jump back and forth</a:t>
            </a:r>
          </a:p>
        </p:txBody>
      </p:sp>
      <p:sp>
        <p:nvSpPr>
          <p:cNvPr id="310" name="Frame effect"/>
          <p:cNvSpPr txBox="1"/>
          <p:nvPr/>
        </p:nvSpPr>
        <p:spPr>
          <a:xfrm>
            <a:off x="6944052" y="1493084"/>
            <a:ext cx="7401611" cy="283848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80000"/>
              </a:lnSpc>
              <a:spcBef>
                <a:spcPts val="0"/>
              </a:spcBef>
              <a:defRPr b="1" spc="-197" sz="9900"/>
            </a:lvl1pPr>
          </a:lstStyle>
          <a:p>
            <a:pPr/>
            <a:r>
              <a:t>Frame effect</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1200" fill="hold"/>
                                        <p:tgtEl>
                                          <p:spTgt spid="308"/>
                                        </p:tgtEl>
                                      </p:cBhvr>
                                    </p:cmd>
                                  </p:childTnLst>
                                </p:cTn>
                              </p:par>
                            </p:childTnLst>
                          </p:cTn>
                        </p:par>
                      </p:childTnLst>
                    </p:cTn>
                  </p:par>
                  <p:par>
                    <p:cTn id="7" fill="hold">
                      <p:stCondLst>
                        <p:cond delay="indefinite"/>
                      </p:stCondLst>
                      <p:childTnLst>
                        <p:par>
                          <p:cTn id="8" fill="hold">
                            <p:stCondLst>
                              <p:cond delay="0"/>
                            </p:stCondLst>
                            <p:childTnLst>
                              <p:par>
                                <p:cTn id="9" presetClass="mediacall" nodeType="clickEffect" presetSubtype="0" presetID="3" grpId="1" fill="hold">
                                  <p:stCondLst>
                                    <p:cond delay="0"/>
                                  </p:stCondLst>
                                  <p:childTnLst>
                                    <p:cmd type="call" cmd="stop">
                                      <p:cBhvr>
                                        <p:cTn id="10" dur="1000" fill="hold"/>
                                        <p:tgtEl>
                                          <p:spTgt spid="308"/>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80000">
                <p:cTn id="11" fill="hold" display="0">
                  <p:stCondLst>
                    <p:cond delay="indefinite"/>
                  </p:stCondLst>
                </p:cTn>
                <p:tgtEl>
                  <p:spTgt spid="308"/>
                </p:tgtEl>
              </p:cMediaNode>
            </p:video>
            <p:seq concurrent="1" prevAc="none" nextAc="seek">
              <p:cTn id="12" evtFilter="cancelBubble" nodeType="interactiveSeq" restart="whenNotActive" fill="hold">
                <p:stCondLst>
                  <p:cond delay="0" evt="onClick">
                    <p:tgtEl>
                      <p:spTgt spid="308"/>
                    </p:tgtEl>
                  </p:cond>
                </p:stCondLst>
                <p:endSync delay="0" evt="end">
                  <p:rtn val="all"/>
                </p:endSync>
                <p:childTnLst>
                  <p:par>
                    <p:cTn id="13" fill="hold">
                      <p:stCondLst>
                        <p:cond delay="0"/>
                      </p:stCondLst>
                      <p:childTnLst>
                        <p:par>
                          <p:cTn id="14" fill="hold">
                            <p:stCondLst>
                              <p:cond delay="0"/>
                            </p:stCondLst>
                            <p:childTnLst>
                              <p:par>
                                <p:cTn id="15" presetClass="mediacall" nodeType="clickEffect" presetSubtype="0" presetID="2" fill="hold">
                                  <p:stCondLst>
                                    <p:cond delay="0"/>
                                  </p:stCondLst>
                                  <p:childTnLst>
                                    <p:cmd type="call" cmd="togglePause">
                                      <p:cBhvr>
                                        <p:cTn id="16" dur="1" fill="hold"/>
                                        <p:tgtEl>
                                          <p:spTgt spid="308"/>
                                        </p:tgtEl>
                                      </p:cBhvr>
                                    </p:cmd>
                                  </p:childTnLst>
                                </p:cTn>
                              </p:par>
                            </p:childTnLst>
                          </p:cTn>
                        </p:par>
                      </p:childTnLst>
                    </p:cTn>
                  </p:par>
                </p:childTnLst>
              </p:cTn>
              <p:nextCondLst>
                <p:cond delay="0" evt="onClick">
                  <p:tgtEl>
                    <p:spTgt spid="308"/>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bg>
      <p:bgPr>
        <a:solidFill>
          <a:srgbClr val="FFFFFF"/>
        </a:solidFill>
      </p:bgPr>
    </p:bg>
    <p:spTree>
      <p:nvGrpSpPr>
        <p:cNvPr id="1" name=""/>
        <p:cNvGrpSpPr/>
        <p:nvPr/>
      </p:nvGrpSpPr>
      <p:grpSpPr>
        <a:xfrm>
          <a:off x="0" y="0"/>
          <a:ext cx="0" cy="0"/>
          <a:chOff x="0" y="0"/>
          <a:chExt cx="0" cy="0"/>
        </a:xfrm>
      </p:grpSpPr>
      <p:pic>
        <p:nvPicPr>
          <p:cNvPr id="312" name="EquispacedSquish1.mov" descr="EquispacedSquish1.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3466245" y="4531131"/>
            <a:ext cx="18288001" cy="4876802"/>
          </a:xfrm>
          <a:prstGeom prst="rect">
            <a:avLst/>
          </a:prstGeom>
          <a:ln w="12700">
            <a:miter lim="400000"/>
          </a:ln>
        </p:spPr>
      </p:pic>
      <p:sp>
        <p:nvSpPr>
          <p:cNvPr id="313" name="Red &amp; green figures are identical"/>
          <p:cNvSpPr txBox="1"/>
          <p:nvPr/>
        </p:nvSpPr>
        <p:spPr>
          <a:xfrm>
            <a:off x="6625538" y="9545752"/>
            <a:ext cx="15245590" cy="229544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80000"/>
              </a:lnSpc>
              <a:spcBef>
                <a:spcPts val="0"/>
              </a:spcBef>
              <a:defRPr b="1" spc="-159" sz="8000"/>
            </a:lvl1pPr>
          </a:lstStyle>
          <a:p>
            <a:pPr/>
            <a:r>
              <a:t>Red &amp; green figures are identical</a:t>
            </a:r>
          </a:p>
        </p:txBody>
      </p:sp>
      <p:sp>
        <p:nvSpPr>
          <p:cNvPr id="314" name="Red figure looks longer"/>
          <p:cNvSpPr txBox="1"/>
          <p:nvPr/>
        </p:nvSpPr>
        <p:spPr>
          <a:xfrm>
            <a:off x="6869379" y="11029111"/>
            <a:ext cx="10932669" cy="2295445"/>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80000"/>
              </a:lnSpc>
              <a:spcBef>
                <a:spcPts val="0"/>
              </a:spcBef>
              <a:defRPr b="1" spc="-159" sz="8000"/>
            </a:lvl1pPr>
          </a:lstStyle>
          <a:p>
            <a:pPr/>
            <a:r>
              <a:t>Red figure looks longer</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stCondLst>
                      <p:childTnLst>
                        <p:par>
                          <p:cTn id="4" fill="hold">
                            <p:stCondLst>
                              <p:cond delay="0"/>
                            </p:stCondLst>
                            <p:childTnLst>
                              <p:par>
                                <p:cTn id="5" presetClass="mediacall" nodeType="clickEffect" presetSubtype="0" presetID="1" grpId="1" fill="hold">
                                  <p:stCondLst>
                                    <p:cond delay="0"/>
                                  </p:stCondLst>
                                  <p:childTnLst>
                                    <p:cmd type="call" cmd="playFrom(0.0)">
                                      <p:cBhvr>
                                        <p:cTn id="6" dur="2666" fill="hold"/>
                                        <p:tgtEl>
                                          <p:spTgt spid="312"/>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312"/>
                </p:tgtEl>
              </p:cMediaNode>
            </p:video>
            <p:seq concurrent="1" prevAc="none" nextAc="seek">
              <p:cTn id="8" evtFilter="cancelBubble" nodeType="interactiveSeq" restart="whenNotActive" fill="hold">
                <p:stCondLst>
                  <p:cond delay="0" evt="onClick">
                    <p:tgtEl>
                      <p:spTgt spid="312"/>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312"/>
                                        </p:tgtEl>
                                      </p:cBhvr>
                                    </p:cmd>
                                  </p:childTnLst>
                                </p:cTn>
                              </p:par>
                            </p:childTnLst>
                          </p:cTn>
                        </p:par>
                      </p:childTnLst>
                    </p:cTn>
                  </p:par>
                </p:childTnLst>
              </p:cTn>
              <p:nextCondLst>
                <p:cond delay="0" evt="onClick">
                  <p:tgtEl>
                    <p:spTgt spid="31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6" name="Author and Date"/>
          <p:cNvSpPr txBox="1"/>
          <p:nvPr>
            <p:ph type="body" idx="21"/>
          </p:nvPr>
        </p:nvSpPr>
        <p:spPr>
          <a:prstGeom prst="rect">
            <a:avLst/>
          </a:prstGeom>
        </p:spPr>
        <p:txBody>
          <a:bodyPr/>
          <a:lstStyle/>
          <a:p>
            <a:pPr/>
          </a:p>
        </p:txBody>
      </p:sp>
      <p:sp>
        <p:nvSpPr>
          <p:cNvPr id="317" name="Presentation Title"/>
          <p:cNvSpPr txBox="1"/>
          <p:nvPr>
            <p:ph type="ctrTitle"/>
          </p:nvPr>
        </p:nvSpPr>
        <p:spPr>
          <a:xfrm>
            <a:off x="2188630" y="-506876"/>
            <a:ext cx="21971004" cy="4648201"/>
          </a:xfrm>
          <a:prstGeom prst="rect">
            <a:avLst/>
          </a:prstGeom>
        </p:spPr>
        <p:txBody>
          <a:bodyPr/>
          <a:lstStyle/>
          <a:p>
            <a:pPr/>
          </a:p>
        </p:txBody>
      </p:sp>
      <p:sp>
        <p:nvSpPr>
          <p:cNvPr id="318" name="Presentation Subtitle"/>
          <p:cNvSpPr txBox="1"/>
          <p:nvPr>
            <p:ph type="subTitle" sz="quarter" idx="1"/>
          </p:nvPr>
        </p:nvSpPr>
        <p:spPr>
          <a:prstGeom prst="rect">
            <a:avLst/>
          </a:prstGeom>
        </p:spPr>
        <p:txBody>
          <a:bodyPr/>
          <a:lstStyle/>
          <a:p>
            <a:pPr/>
          </a:p>
        </p:txBody>
      </p:sp>
      <p:pic>
        <p:nvPicPr>
          <p:cNvPr id="319" name="Squish.Sizes2.mov" descr="Squish.Sizes2.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11845334" y="1131555"/>
            <a:ext cx="28994529" cy="18121580"/>
          </a:xfrm>
          <a:prstGeom prst="rect">
            <a:avLst/>
          </a:prstGeom>
          <a:ln w="12700">
            <a:miter lim="400000"/>
          </a:ln>
        </p:spPr>
      </p:pic>
      <p:sp>
        <p:nvSpPr>
          <p:cNvPr id="320" name="Rectangle"/>
          <p:cNvSpPr/>
          <p:nvPr/>
        </p:nvSpPr>
        <p:spPr>
          <a:xfrm>
            <a:off x="-112649" y="-1719432"/>
            <a:ext cx="6340476" cy="15303706"/>
          </a:xfrm>
          <a:prstGeom prst="rect">
            <a:avLst/>
          </a:prstGeom>
          <a:solidFill>
            <a:srgbClr val="FFFFFF"/>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321" name="Rectangle"/>
          <p:cNvSpPr/>
          <p:nvPr/>
        </p:nvSpPr>
        <p:spPr>
          <a:xfrm>
            <a:off x="14873351" y="-917539"/>
            <a:ext cx="6340476" cy="13406571"/>
          </a:xfrm>
          <a:prstGeom prst="rect">
            <a:avLst/>
          </a:prstGeom>
          <a:solidFill>
            <a:srgbClr val="FFFFFF"/>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322" name="Rectangle"/>
          <p:cNvSpPr/>
          <p:nvPr/>
        </p:nvSpPr>
        <p:spPr>
          <a:xfrm>
            <a:off x="5935004" y="9785651"/>
            <a:ext cx="9673300" cy="5649781"/>
          </a:xfrm>
          <a:prstGeom prst="rect">
            <a:avLst/>
          </a:prstGeom>
          <a:solidFill>
            <a:srgbClr val="FFFFFF"/>
          </a:solidFill>
          <a:ln w="12700">
            <a:miter lim="400000"/>
          </a:ln>
        </p:spPr>
        <p:txBody>
          <a:bodyPr lIns="50800" tIns="50800" rIns="50800" bIns="50800" anchor="ctr"/>
          <a:lstStyle/>
          <a:p>
            <a:pPr algn="ctr" defTabSz="825500">
              <a:lnSpc>
                <a:spcPct val="100000"/>
              </a:lnSpc>
              <a:spcBef>
                <a:spcPts val="0"/>
              </a:spcBef>
              <a:defRPr sz="3200">
                <a:solidFill>
                  <a:srgbClr val="FFFFFF"/>
                </a:solidFill>
                <a:latin typeface="Helvetica Neue Medium"/>
                <a:ea typeface="Helvetica Neue Medium"/>
                <a:cs typeface="Helvetica Neue Medium"/>
                <a:sym typeface="Helvetica Neue Medium"/>
              </a:defRPr>
            </a:pPr>
          </a:p>
        </p:txBody>
      </p:sp>
      <p:sp>
        <p:nvSpPr>
          <p:cNvPr id="323" name="Red &amp; green squares are identical"/>
          <p:cNvSpPr txBox="1"/>
          <p:nvPr/>
        </p:nvSpPr>
        <p:spPr>
          <a:xfrm>
            <a:off x="3255540" y="11589819"/>
            <a:ext cx="15773909" cy="229544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80000"/>
              </a:lnSpc>
              <a:spcBef>
                <a:spcPts val="0"/>
              </a:spcBef>
              <a:defRPr b="1" spc="-159" sz="8000"/>
            </a:lvl1pPr>
          </a:lstStyle>
          <a:p>
            <a:pPr/>
            <a:r>
              <a:t>Red &amp; green squares are identical</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1000" fill="hold"/>
                                        <p:tgtEl>
                                          <p:spTgt spid="319"/>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319"/>
                </p:tgtEl>
              </p:cMediaNode>
            </p:video>
            <p:seq concurrent="1" prevAc="none" nextAc="seek">
              <p:cTn id="8" evtFilter="cancelBubble" nodeType="interactiveSeq" restart="whenNotActive" fill="hold">
                <p:stCondLst>
                  <p:cond delay="0" evt="onClick">
                    <p:tgtEl>
                      <p:spTgt spid="319"/>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319"/>
                                        </p:tgtEl>
                                      </p:cBhvr>
                                    </p:cmd>
                                  </p:childTnLst>
                                </p:cTn>
                              </p:par>
                            </p:childTnLst>
                          </p:cTn>
                        </p:par>
                      </p:childTnLst>
                    </p:cTn>
                  </p:par>
                </p:childTnLst>
              </p:cTn>
              <p:nextCondLst>
                <p:cond delay="0" evt="onClick">
                  <p:tgtEl>
                    <p:spTgt spid="319"/>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Author and Date"/>
          <p:cNvSpPr txBox="1"/>
          <p:nvPr>
            <p:ph type="body" idx="21"/>
          </p:nvPr>
        </p:nvSpPr>
        <p:spPr>
          <a:prstGeom prst="rect">
            <a:avLst/>
          </a:prstGeom>
        </p:spPr>
        <p:txBody>
          <a:bodyPr/>
          <a:lstStyle/>
          <a:p>
            <a:pPr/>
          </a:p>
        </p:txBody>
      </p:sp>
      <p:sp>
        <p:nvSpPr>
          <p:cNvPr id="326" name="Presentation Title"/>
          <p:cNvSpPr txBox="1"/>
          <p:nvPr>
            <p:ph type="ctrTitle"/>
          </p:nvPr>
        </p:nvSpPr>
        <p:spPr>
          <a:prstGeom prst="rect">
            <a:avLst/>
          </a:prstGeom>
        </p:spPr>
        <p:txBody>
          <a:bodyPr/>
          <a:lstStyle/>
          <a:p>
            <a:pPr/>
          </a:p>
        </p:txBody>
      </p:sp>
      <p:sp>
        <p:nvSpPr>
          <p:cNvPr id="327" name="Presentation Subtitle"/>
          <p:cNvSpPr txBox="1"/>
          <p:nvPr>
            <p:ph type="subTitle" sz="quarter" idx="1"/>
          </p:nvPr>
        </p:nvSpPr>
        <p:spPr>
          <a:prstGeom prst="rect">
            <a:avLst/>
          </a:prstGeom>
        </p:spPr>
        <p:txBody>
          <a:bodyPr/>
          <a:lstStyle/>
          <a:p>
            <a:pPr/>
          </a:p>
        </p:txBody>
      </p:sp>
      <p:pic>
        <p:nvPicPr>
          <p:cNvPr id="328" name="Squish.Sizes2.mov" descr="Squish.Sizes2.mov"/>
          <p:cNvPicPr>
            <a:picLocks noChangeAspect="0"/>
          </p:cNvPicPr>
          <p:nvPr>
            <a:videoFile r:link="rId2"/>
            <p:extLst>
              <p:ext uri="{DAA4B4D4-6D71-4841-9C94-3DE7FCFB9230}">
                <p14:media xmlns:p14="http://schemas.microsoft.com/office/powerpoint/2010/main" r:embed="rId3"/>
              </p:ext>
            </p:extLst>
          </p:nvPr>
        </p:nvPicPr>
        <p:blipFill>
          <a:blip r:embed="rId4">
            <a:extLst/>
          </a:blip>
          <a:stretch>
            <a:fillRect/>
          </a:stretch>
        </p:blipFill>
        <p:spPr>
          <a:xfrm>
            <a:off x="1393051" y="-602247"/>
            <a:ext cx="22567628" cy="14104767"/>
          </a:xfrm>
          <a:prstGeom prst="rect">
            <a:avLst/>
          </a:prstGeom>
          <a:ln w="12700">
            <a:miter lim="400000"/>
          </a:ln>
        </p:spPr>
      </p:pic>
      <p:sp>
        <p:nvSpPr>
          <p:cNvPr id="329" name="All red &amp; green squares are identical"/>
          <p:cNvSpPr txBox="1"/>
          <p:nvPr/>
        </p:nvSpPr>
        <p:spPr>
          <a:xfrm>
            <a:off x="5082788" y="12088213"/>
            <a:ext cx="16838677" cy="2295444"/>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nSpc>
                <a:spcPct val="80000"/>
              </a:lnSpc>
              <a:spcBef>
                <a:spcPts val="0"/>
              </a:spcBef>
              <a:defRPr b="1" spc="-159" sz="8000"/>
            </a:lvl1pPr>
          </a:lstStyle>
          <a:p>
            <a:pPr/>
            <a:r>
              <a:t>All red &amp; green squares are identical</a:t>
            </a:r>
          </a:p>
        </p:txBody>
      </p:sp>
    </p:spTree>
  </p:cSld>
  <p:clrMapOvr>
    <a:masterClrMapping/>
  </p:clrMapOvr>
  <p:transition xmlns:p14="http://schemas.microsoft.com/office/powerpoint/2010/main" spd="med" advClick="1"/>
  <p:timing>
    <p:tnLst>
      <p:par>
        <p:cTn id="1" nodeType="tmRoot" restart="never" dur="indefinite" fill="hold">
          <p:childTnLst>
            <p:seq concurrent="1" prevAc="none" nextAc="seek">
              <p:cTn id="2" nodeType="mainSeq" dur="indefinite" fill="hold">
                <p:childTnLst>
                  <p:par>
                    <p:cTn id="3" fill="hold">
                      <p:stCondLst>
                        <p:cond delay="indefinite"/>
                        <p:cond evt="onBegin">
                          <p:tn val="2"/>
                        </p:cond>
                      </p:stCondLst>
                      <p:childTnLst>
                        <p:par>
                          <p:cTn id="4" fill="hold">
                            <p:stCondLst>
                              <p:cond delay="0"/>
                            </p:stCondLst>
                            <p:childTnLst>
                              <p:par>
                                <p:cTn id="5" presetClass="mediacall" nodeType="afterEffect" presetSubtype="0" presetID="1" grpId="1" fill="hold">
                                  <p:stCondLst>
                                    <p:cond delay="0"/>
                                  </p:stCondLst>
                                  <p:childTnLst>
                                    <p:cmd type="call" cmd="playFrom(0.0)">
                                      <p:cBhvr>
                                        <p:cTn id="6" dur="1000" fill="hold"/>
                                        <p:tgtEl>
                                          <p:spTgt spid="328"/>
                                        </p:tgtEl>
                                      </p:cBhvr>
                                    </p:cmd>
                                  </p:childTnLst>
                                </p:cTn>
                              </p:par>
                            </p:childTnLst>
                          </p:cTn>
                        </p:par>
                      </p:childTnLst>
                    </p:cTn>
                  </p:par>
                </p:childTnLst>
              </p:cTn>
              <p:prevCondLst>
                <p:cond evt="onPrev">
                  <p:tgtEl>
                    <p:sldTgt/>
                  </p:tgtEl>
                </p:cond>
              </p:prevCondLst>
              <p:nextCondLst>
                <p:cond evt="onNext">
                  <p:tgtEl>
                    <p:sldTgt/>
                  </p:tgtEl>
                </p:cond>
              </p:nextCondLst>
            </p:seq>
            <p:video fullScrn="0">
              <p:cMediaNode mute="0" showWhenStopped="1" numSld="1" vol="100000">
                <p:cTn id="7" fill="hold" display="0">
                  <p:stCondLst>
                    <p:cond delay="indefinite"/>
                  </p:stCondLst>
                </p:cTn>
                <p:tgtEl>
                  <p:spTgt spid="328"/>
                </p:tgtEl>
              </p:cMediaNode>
            </p:video>
            <p:seq concurrent="1" prevAc="none" nextAc="seek">
              <p:cTn id="8" evtFilter="cancelBubble" nodeType="interactiveSeq" restart="whenNotActive" fill="hold">
                <p:stCondLst>
                  <p:cond delay="0" evt="onClick">
                    <p:tgtEl>
                      <p:spTgt spid="328"/>
                    </p:tgtEl>
                  </p:cond>
                </p:stCondLst>
                <p:endSync delay="0" evt="end">
                  <p:rtn val="all"/>
                </p:endSync>
                <p:childTnLst>
                  <p:par>
                    <p:cTn id="9" fill="hold">
                      <p:stCondLst>
                        <p:cond delay="0"/>
                      </p:stCondLst>
                      <p:childTnLst>
                        <p:par>
                          <p:cTn id="10" fill="hold">
                            <p:stCondLst>
                              <p:cond delay="0"/>
                            </p:stCondLst>
                            <p:childTnLst>
                              <p:par>
                                <p:cTn id="11" presetClass="mediacall" nodeType="clickEffect" presetSubtype="0" presetID="2" fill="hold">
                                  <p:stCondLst>
                                    <p:cond delay="0"/>
                                  </p:stCondLst>
                                  <p:childTnLst>
                                    <p:cmd type="call" cmd="togglePause">
                                      <p:cBhvr>
                                        <p:cTn id="12" dur="1" fill="hold"/>
                                        <p:tgtEl>
                                          <p:spTgt spid="328"/>
                                        </p:tgtEl>
                                      </p:cBhvr>
                                    </p:cmd>
                                  </p:childTnLst>
                                </p:cTn>
                              </p:par>
                            </p:childTnLst>
                          </p:cTn>
                        </p:par>
                      </p:childTnLst>
                    </p:cTn>
                  </p:par>
                </p:childTnLst>
              </p:cTn>
              <p:nextCondLst>
                <p:cond delay="0" evt="onClick">
                  <p:tgtEl>
                    <p:spTgt spid="328"/>
                  </p:tgtEl>
                </p:cond>
              </p:nextCondLst>
            </p:seq>
          </p:childTnLst>
        </p:cTn>
      </p:par>
    </p:tnLst>
  </p:timing>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